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257" r:id="rId3"/>
    <p:sldId id="258" r:id="rId4"/>
    <p:sldId id="260" r:id="rId5"/>
    <p:sldId id="261" r:id="rId6"/>
    <p:sldId id="285" r:id="rId7"/>
    <p:sldId id="291" r:id="rId8"/>
    <p:sldId id="288" r:id="rId9"/>
    <p:sldId id="287" r:id="rId10"/>
    <p:sldId id="262" r:id="rId11"/>
    <p:sldId id="263" r:id="rId12"/>
    <p:sldId id="290" r:id="rId13"/>
    <p:sldId id="319" r:id="rId14"/>
    <p:sldId id="321" r:id="rId15"/>
    <p:sldId id="320" r:id="rId16"/>
    <p:sldId id="322" r:id="rId17"/>
    <p:sldId id="264" r:id="rId18"/>
    <p:sldId id="266" r:id="rId19"/>
    <p:sldId id="267" r:id="rId20"/>
    <p:sldId id="269" r:id="rId21"/>
    <p:sldId id="271" r:id="rId22"/>
    <p:sldId id="270" r:id="rId23"/>
    <p:sldId id="272" r:id="rId24"/>
    <p:sldId id="310" r:id="rId25"/>
    <p:sldId id="298" r:id="rId26"/>
    <p:sldId id="300" r:id="rId27"/>
    <p:sldId id="293" r:id="rId28"/>
    <p:sldId id="292" r:id="rId29"/>
    <p:sldId id="289" r:id="rId30"/>
    <p:sldId id="281" r:id="rId31"/>
    <p:sldId id="284" r:id="rId32"/>
    <p:sldId id="283" r:id="rId33"/>
    <p:sldId id="282" r:id="rId34"/>
    <p:sldId id="279" r:id="rId35"/>
    <p:sldId id="278" r:id="rId36"/>
    <p:sldId id="273" r:id="rId37"/>
    <p:sldId id="299" r:id="rId38"/>
    <p:sldId id="297" r:id="rId39"/>
    <p:sldId id="295" r:id="rId40"/>
    <p:sldId id="303" r:id="rId41"/>
    <p:sldId id="294" r:id="rId42"/>
    <p:sldId id="304" r:id="rId43"/>
    <p:sldId id="305" r:id="rId44"/>
    <p:sldId id="306" r:id="rId45"/>
    <p:sldId id="307" r:id="rId46"/>
    <p:sldId id="286" r:id="rId47"/>
    <p:sldId id="277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2DE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858B9-FC38-490C-821C-F5AE32CDB50A}" type="datetimeFigureOut">
              <a:rPr lang="sr-Latn-CS" smtClean="0"/>
              <a:pPr/>
              <a:t>13.3.2015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338D3-05D3-4709-8195-3B4EBC1BB2A1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55218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338D3-05D3-4709-8195-3B4EBC1BB2A1}" type="slidenum">
              <a:rPr lang="sr-Latn-CS" smtClean="0"/>
              <a:pPr/>
              <a:t>5</a:t>
            </a:fld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338D3-05D3-4709-8195-3B4EBC1BB2A1}" type="slidenum">
              <a:rPr lang="sr-Latn-CS" smtClean="0"/>
              <a:pPr/>
              <a:t>6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307542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338D3-05D3-4709-8195-3B4EBC1BB2A1}" type="slidenum">
              <a:rPr lang="sr-Latn-CS" smtClean="0"/>
              <a:pPr/>
              <a:t>42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38939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AD6C-343D-455B-AB83-3BB62A09DA37}" type="datetimeFigureOut">
              <a:rPr lang="en-US"/>
              <a:pPr>
                <a:defRPr/>
              </a:pPr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EB36D-A51C-4D43-BACC-2995BB19B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3F61A-47E5-4AD6-80E4-1858453971FD}" type="datetimeFigureOut">
              <a:rPr lang="en-US"/>
              <a:pPr>
                <a:defRPr/>
              </a:pPr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2F7E-C600-43AF-9363-89F56D7F4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D465A-DB5B-4EE0-93C7-C55481E9FABD}" type="datetimeFigureOut">
              <a:rPr lang="en-US"/>
              <a:pPr>
                <a:defRPr/>
              </a:pPr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3F36-5372-457D-A6FB-3996207E8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31D5B-C87F-49F5-9EC4-2505B029838A}" type="datetimeFigureOut">
              <a:rPr lang="en-US"/>
              <a:pPr>
                <a:defRPr/>
              </a:pPr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671A2-A09B-4D49-BFF5-2E2C35E99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D6F3D-23B2-46A0-AE9D-FFB58FC89CDD}" type="datetimeFigureOut">
              <a:rPr lang="en-US"/>
              <a:pPr>
                <a:defRPr/>
              </a:pPr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0033-9291-486C-9594-CBA622FB3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DC9C-0246-4647-9BE4-DF4D04DBE65D}" type="datetimeFigureOut">
              <a:rPr lang="en-US"/>
              <a:pPr>
                <a:defRPr/>
              </a:pPr>
              <a:t>3/13/2015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7C4CA-9538-4A6F-837B-3DC6AF957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AB67-564C-4BC0-B7B2-9763E5CF8DE3}" type="datetimeFigureOut">
              <a:rPr lang="en-US"/>
              <a:pPr>
                <a:defRPr/>
              </a:pPr>
              <a:t>3/13/2015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BD5F-A4B3-41C3-8D9D-E50198944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C07D1-F54F-45A4-8241-9AE363236F27}" type="datetimeFigureOut">
              <a:rPr lang="en-US"/>
              <a:pPr>
                <a:defRPr/>
              </a:pPr>
              <a:t>3/13/2015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BBEB3-00AF-4157-98CB-A5B7C1498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B13B-AE13-4E15-A29D-97178136EEFF}" type="datetimeFigureOut">
              <a:rPr lang="en-US"/>
              <a:pPr>
                <a:defRPr/>
              </a:pPr>
              <a:t>3/13/2015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00AD-17B2-415F-AF7D-8EF097B90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722E9-E4AA-48D1-B1F6-8096400FF1C6}" type="datetimeFigureOut">
              <a:rPr lang="en-US"/>
              <a:pPr>
                <a:defRPr/>
              </a:pPr>
              <a:t>3/13/2015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60330-B4A0-446D-8ABB-9AFD0D6BA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1B60-E23A-4A65-A169-028CC48A87C8}" type="datetimeFigureOut">
              <a:rPr lang="en-US"/>
              <a:pPr>
                <a:defRPr/>
              </a:pPr>
              <a:t>3/13/2015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2E49-DF17-4EA8-8125-87D647698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D9FC78-3901-4BBB-8C39-75A1FF6E3D94}" type="datetimeFigureOut">
              <a:rPr lang="en-US"/>
              <a:pPr>
                <a:defRPr/>
              </a:pPr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53F4AD-8C5F-4B55-B7EA-15F233C20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50" Type="http://schemas.openxmlformats.org/officeDocument/2006/relationships/image" Target="../media/image69.png"/><Relationship Id="rId55" Type="http://schemas.openxmlformats.org/officeDocument/2006/relationships/image" Target="../media/image74.png"/><Relationship Id="rId63" Type="http://schemas.openxmlformats.org/officeDocument/2006/relationships/image" Target="../media/image82.png"/><Relationship Id="rId68" Type="http://schemas.openxmlformats.org/officeDocument/2006/relationships/image" Target="../media/image87.png"/><Relationship Id="rId76" Type="http://schemas.openxmlformats.org/officeDocument/2006/relationships/image" Target="../media/image95.png"/><Relationship Id="rId84" Type="http://schemas.openxmlformats.org/officeDocument/2006/relationships/image" Target="../media/image103.png"/><Relationship Id="rId89" Type="http://schemas.openxmlformats.org/officeDocument/2006/relationships/image" Target="../media/image108.png"/><Relationship Id="rId7" Type="http://schemas.openxmlformats.org/officeDocument/2006/relationships/image" Target="../media/image26.png"/><Relationship Id="rId71" Type="http://schemas.openxmlformats.org/officeDocument/2006/relationships/image" Target="../media/image90.png"/><Relationship Id="rId92" Type="http://schemas.openxmlformats.org/officeDocument/2006/relationships/image" Target="../media/image111.png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29" Type="http://schemas.openxmlformats.org/officeDocument/2006/relationships/image" Target="../media/image48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3" Type="http://schemas.openxmlformats.org/officeDocument/2006/relationships/image" Target="../media/image72.png"/><Relationship Id="rId58" Type="http://schemas.openxmlformats.org/officeDocument/2006/relationships/image" Target="../media/image77.png"/><Relationship Id="rId66" Type="http://schemas.openxmlformats.org/officeDocument/2006/relationships/image" Target="../media/image85.png"/><Relationship Id="rId74" Type="http://schemas.openxmlformats.org/officeDocument/2006/relationships/image" Target="../media/image93.png"/><Relationship Id="rId79" Type="http://schemas.openxmlformats.org/officeDocument/2006/relationships/image" Target="../media/image98.png"/><Relationship Id="rId87" Type="http://schemas.openxmlformats.org/officeDocument/2006/relationships/image" Target="../media/image106.png"/><Relationship Id="rId5" Type="http://schemas.openxmlformats.org/officeDocument/2006/relationships/image" Target="../media/image24.png"/><Relationship Id="rId61" Type="http://schemas.openxmlformats.org/officeDocument/2006/relationships/image" Target="../media/image80.png"/><Relationship Id="rId82" Type="http://schemas.openxmlformats.org/officeDocument/2006/relationships/image" Target="../media/image101.png"/><Relationship Id="rId90" Type="http://schemas.openxmlformats.org/officeDocument/2006/relationships/image" Target="../media/image109.png"/><Relationship Id="rId95" Type="http://schemas.openxmlformats.org/officeDocument/2006/relationships/image" Target="../media/image114.png"/><Relationship Id="rId19" Type="http://schemas.openxmlformats.org/officeDocument/2006/relationships/image" Target="../media/image3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56" Type="http://schemas.openxmlformats.org/officeDocument/2006/relationships/image" Target="../media/image75.png"/><Relationship Id="rId64" Type="http://schemas.openxmlformats.org/officeDocument/2006/relationships/image" Target="../media/image83.png"/><Relationship Id="rId69" Type="http://schemas.openxmlformats.org/officeDocument/2006/relationships/image" Target="../media/image88.png"/><Relationship Id="rId77" Type="http://schemas.openxmlformats.org/officeDocument/2006/relationships/image" Target="../media/image96.png"/><Relationship Id="rId8" Type="http://schemas.openxmlformats.org/officeDocument/2006/relationships/image" Target="../media/image27.png"/><Relationship Id="rId51" Type="http://schemas.openxmlformats.org/officeDocument/2006/relationships/image" Target="../media/image70.png"/><Relationship Id="rId72" Type="http://schemas.openxmlformats.org/officeDocument/2006/relationships/image" Target="../media/image91.png"/><Relationship Id="rId80" Type="http://schemas.openxmlformats.org/officeDocument/2006/relationships/image" Target="../media/image99.png"/><Relationship Id="rId85" Type="http://schemas.openxmlformats.org/officeDocument/2006/relationships/image" Target="../media/image104.png"/><Relationship Id="rId93" Type="http://schemas.openxmlformats.org/officeDocument/2006/relationships/image" Target="../media/image112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59" Type="http://schemas.openxmlformats.org/officeDocument/2006/relationships/image" Target="../media/image78.png"/><Relationship Id="rId67" Type="http://schemas.openxmlformats.org/officeDocument/2006/relationships/image" Target="../media/image86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Relationship Id="rId54" Type="http://schemas.openxmlformats.org/officeDocument/2006/relationships/image" Target="../media/image73.png"/><Relationship Id="rId62" Type="http://schemas.openxmlformats.org/officeDocument/2006/relationships/image" Target="../media/image81.png"/><Relationship Id="rId70" Type="http://schemas.openxmlformats.org/officeDocument/2006/relationships/image" Target="../media/image89.png"/><Relationship Id="rId75" Type="http://schemas.openxmlformats.org/officeDocument/2006/relationships/image" Target="../media/image94.png"/><Relationship Id="rId83" Type="http://schemas.openxmlformats.org/officeDocument/2006/relationships/image" Target="../media/image102.png"/><Relationship Id="rId88" Type="http://schemas.openxmlformats.org/officeDocument/2006/relationships/image" Target="../media/image107.png"/><Relationship Id="rId91" Type="http://schemas.openxmlformats.org/officeDocument/2006/relationships/image" Target="../media/image110.png"/><Relationship Id="rId96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49" Type="http://schemas.openxmlformats.org/officeDocument/2006/relationships/image" Target="../media/image68.png"/><Relationship Id="rId57" Type="http://schemas.openxmlformats.org/officeDocument/2006/relationships/image" Target="../media/image76.png"/><Relationship Id="rId10" Type="http://schemas.openxmlformats.org/officeDocument/2006/relationships/image" Target="../media/image29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52" Type="http://schemas.openxmlformats.org/officeDocument/2006/relationships/image" Target="../media/image71.png"/><Relationship Id="rId60" Type="http://schemas.openxmlformats.org/officeDocument/2006/relationships/image" Target="../media/image79.png"/><Relationship Id="rId65" Type="http://schemas.openxmlformats.org/officeDocument/2006/relationships/image" Target="../media/image84.png"/><Relationship Id="rId73" Type="http://schemas.openxmlformats.org/officeDocument/2006/relationships/image" Target="../media/image92.png"/><Relationship Id="rId78" Type="http://schemas.openxmlformats.org/officeDocument/2006/relationships/image" Target="../media/image97.png"/><Relationship Id="rId81" Type="http://schemas.openxmlformats.org/officeDocument/2006/relationships/image" Target="../media/image100.png"/><Relationship Id="rId86" Type="http://schemas.openxmlformats.org/officeDocument/2006/relationships/image" Target="../media/image105.png"/><Relationship Id="rId94" Type="http://schemas.openxmlformats.org/officeDocument/2006/relationships/image" Target="../media/image11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928813"/>
            <a:ext cx="7772400" cy="1470025"/>
          </a:xfrm>
        </p:spPr>
        <p:txBody>
          <a:bodyPr/>
          <a:lstStyle/>
          <a:p>
            <a:pPr eaLnBrk="1" hangingPunct="1"/>
            <a:r>
              <a:rPr lang="sr-Latn-C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Invazivne gljivične infekcije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C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(IGI odraslih)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187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 dr Ana Vidović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Klinika za Hematologiju, Klinički centar Srbije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76375" y="5357813"/>
            <a:ext cx="64008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Calibri" pitchFamily="34" charset="0"/>
              </a:rPr>
              <a:t>“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DIJAGNOZA GLJIVIČNIH INFEKCIJA – OD UZORKA DO REZULTATA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lnSpc>
                <a:spcPct val="150000"/>
              </a:lnSpc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Edukacija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medicinske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sestre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tehničare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Crowne Plaza BEOGRAD, 13.03.2015.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42862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715125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0125" y="785813"/>
            <a:ext cx="7686675" cy="631825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ts val="3012"/>
              </a:lnSpc>
              <a:defRPr/>
            </a:pPr>
            <a:r>
              <a:rPr lang="en-US" sz="32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Invazivne plesni</a:t>
            </a:r>
          </a:p>
        </p:txBody>
      </p:sp>
      <p:pic>
        <p:nvPicPr>
          <p:cNvPr id="10" name="Picture 2" descr="C:\Users\Ana\AppData\Local\Microsoft\Windows\Temporary Internet Files\Content.Outlook\4I0BTJCO\VA 5B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3116"/>
            <a:ext cx="4143404" cy="3536959"/>
          </a:xfrm>
          <a:prstGeom prst="rect">
            <a:avLst/>
          </a:prstGeom>
          <a:noFill/>
          <a:ln w="38100">
            <a:solidFill>
              <a:srgbClr val="EAC0C0"/>
            </a:solidFill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857884" y="5143512"/>
            <a:ext cx="3133716" cy="810478"/>
          </a:xfrm>
          <a:prstGeom prst="rect">
            <a:avLst/>
          </a:prstGeom>
          <a:solidFill>
            <a:srgbClr val="92D050">
              <a:alpha val="50195"/>
            </a:srgbClr>
          </a:solidFill>
          <a:ln w="38100">
            <a:solidFill>
              <a:srgbClr val="EAC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700"/>
              </a:lnSpc>
            </a:pPr>
            <a:r>
              <a:rPr lang="en-US" sz="24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Porast incidencije!!!</a:t>
            </a:r>
          </a:p>
          <a:p>
            <a:pPr marL="12700" lvl="1" algn="ctr" eaLnBrk="0" hangingPunct="0">
              <a:lnSpc>
                <a:spcPts val="2700"/>
              </a:lnSpc>
              <a:spcBef>
                <a:spcPts val="213"/>
              </a:spcBef>
            </a:pPr>
            <a:r>
              <a:rPr lang="en-US" sz="24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357% (1980-2008)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0125" y="785813"/>
            <a:ext cx="7686675" cy="631825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0" hangingPunct="0">
              <a:lnSpc>
                <a:spcPts val="2625"/>
              </a:lnSpc>
              <a:defRPr/>
            </a:pPr>
            <a:r>
              <a:rPr lang="en-US" sz="28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Aspergillus</a:t>
            </a:r>
            <a:br>
              <a:rPr lang="en-US" sz="28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(180 vrsta)</a:t>
            </a:r>
            <a:endParaRPr lang="en-US" sz="3200" b="1" i="1" dirty="0">
              <a:solidFill>
                <a:srgbClr val="006C3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9" descr="14 copy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643050"/>
            <a:ext cx="3703361" cy="2286016"/>
          </a:xfrm>
          <a:prstGeom prst="rect">
            <a:avLst/>
          </a:prstGeom>
          <a:noFill/>
          <a:ln w="28575">
            <a:solidFill>
              <a:srgbClr val="EAC0C0"/>
            </a:solidFill>
            <a:miter lim="800000"/>
            <a:headEnd/>
            <a:tailEnd/>
          </a:ln>
        </p:spPr>
      </p:pic>
      <p:sp>
        <p:nvSpPr>
          <p:cNvPr id="11" name="Round Diagonal Corner Rectangle 10"/>
          <p:cNvSpPr/>
          <p:nvPr/>
        </p:nvSpPr>
        <p:spPr>
          <a:xfrm>
            <a:off x="7010400" y="3071810"/>
            <a:ext cx="1371600" cy="78581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ts val="2625"/>
              </a:lnSpc>
              <a:defRPr/>
            </a:pPr>
            <a:r>
              <a:rPr lang="en-US" sz="2400" b="1" i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IPA</a:t>
            </a:r>
            <a:endParaRPr lang="en-US" sz="2400" b="1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95400" y="4143380"/>
            <a:ext cx="7239000" cy="1938992"/>
          </a:xfrm>
          <a:prstGeom prst="rect">
            <a:avLst/>
          </a:prstGeom>
          <a:solidFill>
            <a:srgbClr val="E1F4FF">
              <a:alpha val="50195"/>
            </a:srgbClr>
          </a:solidFill>
          <a:ln w="38100">
            <a:solidFill>
              <a:srgbClr val="EAC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en-US" sz="24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33 vrste patogene za </a:t>
            </a:r>
            <a:r>
              <a:rPr lang="en-US" sz="24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ljude</a:t>
            </a:r>
            <a:endParaRPr lang="en-US" sz="2400" b="1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endParaRPr lang="en-US" sz="2400" b="1" i="1" dirty="0">
              <a:solidFill>
                <a:srgbClr val="FF0000"/>
              </a:solidFill>
            </a:endParaRPr>
          </a:p>
          <a:p>
            <a:pPr marL="342900" indent="-342900" eaLnBrk="0" hangingPunct="0">
              <a:buFontTx/>
              <a:buBlip>
                <a:blip r:embed="rId4"/>
              </a:buBlip>
            </a:pPr>
            <a:r>
              <a:rPr lang="en-US" sz="2400" b="1" i="1" dirty="0">
                <a:solidFill>
                  <a:srgbClr val="FF0000"/>
                </a:solidFill>
              </a:rPr>
              <a:t>A. fumigatus </a:t>
            </a:r>
            <a:r>
              <a:rPr lang="en-US" sz="2400" b="1" i="1" dirty="0">
                <a:solidFill>
                  <a:srgbClr val="006C31"/>
                </a:solidFill>
              </a:rPr>
              <a:t>&gt; A. flavus &gt; A. terreus &gt;A. niger</a:t>
            </a:r>
          </a:p>
          <a:p>
            <a:pPr marL="342900" indent="-342900" eaLnBrk="0" hangingPunct="0">
              <a:buFontTx/>
              <a:buBlip>
                <a:blip r:embed="rId4"/>
              </a:buBlip>
            </a:pPr>
            <a:endParaRPr lang="en-US" sz="2400" b="1" i="1" dirty="0">
              <a:solidFill>
                <a:srgbClr val="252245"/>
              </a:solidFill>
            </a:endParaRPr>
          </a:p>
          <a:p>
            <a:pPr marL="342900" indent="-342900" eaLnBrk="0" hangingPunct="0">
              <a:buFontTx/>
              <a:buBlip>
                <a:blip r:embed="rId4"/>
              </a:buBlip>
            </a:pPr>
            <a:r>
              <a:rPr lang="en-US" sz="2400" b="1" i="1" dirty="0">
                <a:solidFill>
                  <a:srgbClr val="006C31"/>
                </a:solidFill>
              </a:rPr>
              <a:t>A. terreus </a:t>
            </a:r>
            <a:r>
              <a:rPr lang="en-US" sz="2400" b="1" dirty="0">
                <a:solidFill>
                  <a:srgbClr val="006C31"/>
                </a:solidFill>
              </a:rPr>
              <a:t>i </a:t>
            </a:r>
            <a:r>
              <a:rPr lang="en-US" sz="2400" b="1" i="1" dirty="0">
                <a:solidFill>
                  <a:srgbClr val="006C31"/>
                </a:solidFill>
              </a:rPr>
              <a:t>A. nidulans </a:t>
            </a:r>
            <a:r>
              <a:rPr lang="en-US" sz="2400" b="1" dirty="0">
                <a:solidFill>
                  <a:srgbClr val="006C31"/>
                </a:solidFill>
              </a:rPr>
              <a:t>(rezistentni na AmB)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00100" y="836712"/>
            <a:ext cx="7686700" cy="580926"/>
          </a:xfrm>
          <a:solidFill>
            <a:schemeClr val="bg1">
              <a:lumMod val="75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1" hangingPunct="1"/>
            <a:r>
              <a:rPr lang="sr-Latn-CS" altLang="en-US" sz="2800" dirty="0">
                <a:latin typeface="Arial" charset="0"/>
              </a:rPr>
              <a:t/>
            </a:r>
            <a:br>
              <a:rPr lang="sr-Latn-CS" altLang="en-US" sz="2800" dirty="0">
                <a:latin typeface="Arial" charset="0"/>
              </a:rPr>
            </a:br>
            <a:r>
              <a:rPr lang="sr-Latn-C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Invazivna aspergiloza 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C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C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C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02"/>
            <a:ext cx="8229600" cy="4197361"/>
          </a:xfrm>
          <a:solidFill>
            <a:srgbClr val="E1F4FF">
              <a:alpha val="50195"/>
            </a:srgbClr>
          </a:solidFill>
          <a:ln w="38100">
            <a:solidFill>
              <a:srgbClr val="EAC0C0"/>
            </a:solidFill>
          </a:ln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Infekcija je obično </a:t>
            </a:r>
            <a:r>
              <a:rPr lang="sr-Latn-C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stečena inhalacijom ili ingestijom aerospora</a:t>
            </a: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Aspergilus ubikvitaran, izoluje se iz vode, hrane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C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Najčešće vrste: A. flavus, A. fumigatus, A. terreus</a:t>
            </a:r>
          </a:p>
          <a:p>
            <a:pPr lvl="1">
              <a:lnSpc>
                <a:spcPct val="80000"/>
              </a:lnSpc>
            </a:pP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Incidenca IA se nije vremenom promenila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 hematoloških bolesnika  na hemioterapiji iznosi dvostruko više od incidence IC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C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Smrtnost od IA i do 90%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endParaRPr lang="sr-Latn-C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Martino R et al, Br J Hematol, 2005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IDSA Guidelines for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Aspergilosis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CID 2008:46 (1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Febraury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327-60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sr-Latn-C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endParaRPr lang="en-US" sz="2400" b="1" i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332656"/>
            <a:ext cx="7848872" cy="1143000"/>
          </a:xfrm>
          <a:solidFill>
            <a:schemeClr val="bg1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sr-Latn-CS" alt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Patogeneza Zygomycose</a:t>
            </a:r>
            <a:br>
              <a:rPr lang="sr-Latn-CS" alt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CS" alt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(IZ)</a:t>
            </a:r>
            <a:endParaRPr lang="en-US" altLang="en-US" sz="32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7696200" cy="37004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sr-Latn-C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 zdravih osoba</a:t>
            </a:r>
            <a:r>
              <a:rPr lang="sr-Latn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C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makrofagi</a:t>
            </a:r>
            <a:r>
              <a:rPr lang="sr-Latn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ubijaju intracelularne spore oksidativnim mehanizmom; </a:t>
            </a:r>
            <a:r>
              <a:rPr lang="sr-Latn-C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Neutrofilni granulociti</a:t>
            </a:r>
            <a:r>
              <a:rPr lang="sr-Latn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-oštećuju hife gljiva ekstracelularnih mehanizmom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C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sr-Latn-C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sr-Latn-C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Neutropenija</a:t>
            </a:r>
            <a:r>
              <a:rPr lang="sr-Latn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nakon </a:t>
            </a:r>
            <a:r>
              <a:rPr lang="sr-Latn-C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hemioterapije </a:t>
            </a:r>
            <a:r>
              <a:rPr lang="sr-Latn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 oštećena funkcija neutrofila kod </a:t>
            </a:r>
            <a:r>
              <a:rPr lang="sr-Latn-C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d.mellitusa</a:t>
            </a:r>
            <a:r>
              <a:rPr lang="sr-Latn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ili </a:t>
            </a:r>
            <a:r>
              <a:rPr lang="sr-Latn-C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steroidne terapije</a:t>
            </a:r>
            <a:r>
              <a:rPr lang="sr-Latn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pogoduju razvoju Zygomycose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sr-Latn-C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sr-Latn-C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Serumsko gvožđe</a:t>
            </a:r>
            <a:r>
              <a:rPr lang="sr-Latn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stimuliše rast gljiva (uloga helatora gvožđa u terapiji Zygomycose)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sr-Latn-C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sr-Latn-C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Angioinvazija</a:t>
            </a:r>
            <a:r>
              <a:rPr lang="sr-Latn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glavni faktor u brzoj progresiji infekcije Zygomycetama→</a:t>
            </a:r>
            <a:r>
              <a:rPr lang="sr-Latn-C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nekroza tkiva</a:t>
            </a:r>
            <a:r>
              <a:rPr lang="sr-Latn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,uz </a:t>
            </a:r>
            <a:r>
              <a:rPr lang="sr-Latn-C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tromboziranje krvnih sudova</a:t>
            </a:r>
          </a:p>
        </p:txBody>
      </p:sp>
    </p:spTree>
    <p:extLst>
      <p:ext uri="{BB962C8B-B14F-4D97-AF65-F5344CB8AC3E}">
        <p14:creationId xmlns:p14="http://schemas.microsoft.com/office/powerpoint/2010/main" xmlns="" val="1332290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332656"/>
            <a:ext cx="6858000" cy="1143000"/>
          </a:xfrm>
          <a:solidFill>
            <a:schemeClr val="bg1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sr-Latn-CS" alt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Dijagnostika IZ</a:t>
            </a:r>
            <a:endParaRPr lang="en-US" altLang="en-US" sz="32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600200"/>
            <a:ext cx="7543800" cy="4637088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sr-Latn-C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Klinički </a:t>
            </a:r>
            <a:r>
              <a:rPr lang="sr-Latn-C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znaci nedovoljno karakteristični, dif. Dg Invazivna aspergilosa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Blip>
                <a:blip r:embed="rId2"/>
              </a:buBlip>
              <a:defRPr/>
            </a:pPr>
            <a:endParaRPr lang="sr-Latn-C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Blip>
                <a:blip r:embed="rId2"/>
              </a:buBlip>
              <a:defRPr/>
            </a:pPr>
            <a:r>
              <a:rPr lang="sr-Latn-C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Dijagnoza često tek na autopsiji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Blip>
                <a:blip r:embed="rId2"/>
              </a:buBlip>
              <a:defRPr/>
            </a:pPr>
            <a:endParaRPr lang="sr-Latn-C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Blip>
                <a:blip r:embed="rId2"/>
              </a:buBlip>
              <a:defRPr/>
            </a:pPr>
            <a:r>
              <a:rPr lang="sr-Latn-C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Nepostojanje specifičnih seroloških testova (za sada nema spec. biomarkera bolesti)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Blip>
                <a:blip r:embed="rId2"/>
              </a:buBlip>
              <a:defRPr/>
            </a:pPr>
            <a:endParaRPr lang="sr-Latn-C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Blip>
                <a:blip r:embed="rId2"/>
              </a:buBlip>
              <a:defRPr/>
            </a:pPr>
            <a:r>
              <a:rPr lang="sr-Latn-C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CT→karakteristične multiple nodularne promene,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&gt;10;</a:t>
            </a:r>
            <a:r>
              <a:rPr lang="sr-Latn-C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pleuralnu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efuziju</a:t>
            </a:r>
            <a:endParaRPr lang="x-none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Blip>
                <a:blip r:embed="rId2"/>
              </a:buBlip>
              <a:defRPr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Blip>
                <a:blip r:embed="rId2"/>
              </a:buBlip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Neophodna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biopsija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C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hvaćenog tkiva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pravilnu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interpretaciju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histopatolo</a:t>
            </a:r>
            <a:r>
              <a:rPr lang="sr-Latn-C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škog nalaza.</a:t>
            </a:r>
            <a:r>
              <a:rPr lang="sr-Latn-CS" sz="2000" b="1" i="1" u="sng" dirty="0">
                <a:effectLst>
                  <a:outerShdw blurRad="38100" dist="38100" dir="2700000" algn="tl">
                    <a:srgbClr val="004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>
                <a:effectLst>
                  <a:outerShdw blurRad="38100" dist="38100" dir="2700000" algn="tl">
                    <a:srgbClr val="004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causative fungi are members of the order </a:t>
            </a:r>
            <a:r>
              <a:rPr lang="en-US" sz="2000" b="1" i="1" u="sng" dirty="0" err="1">
                <a:effectLst>
                  <a:outerShdw blurRad="38100" dist="38100" dir="2700000" algn="tl">
                    <a:srgbClr val="004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Mucorales</a:t>
            </a:r>
            <a:r>
              <a:rPr lang="en-US" sz="2000" b="1" i="1" u="sng" dirty="0">
                <a:effectLst>
                  <a:outerShdw blurRad="38100" dist="38100" dir="2700000" algn="tl">
                    <a:srgbClr val="004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individual species within this group require a </a:t>
            </a:r>
            <a:endParaRPr lang="en-US" sz="2000" b="1" i="1" u="sng" dirty="0" smtClean="0">
              <a:effectLst>
                <a:outerShdw blurRad="38100" dist="38100" dir="2700000" algn="tl">
                  <a:srgbClr val="00408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n-US" sz="2000" b="1" i="1" dirty="0" smtClean="0">
                <a:effectLst>
                  <a:outerShdw blurRad="38100" dist="38100" dir="2700000" algn="tl">
                    <a:srgbClr val="004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i="1" u="sng" dirty="0" smtClean="0">
                <a:effectLst>
                  <a:outerShdw blurRad="38100" dist="38100" dir="2700000" algn="tl">
                    <a:srgbClr val="004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>
                <a:effectLst>
                  <a:outerShdw blurRad="38100" dist="38100" dir="2700000" algn="tl">
                    <a:srgbClr val="004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 level of laboratory skill for their identification.“</a:t>
            </a:r>
            <a:endParaRPr lang="sr-Latn-CS" sz="2000" b="1" i="1" u="sng" dirty="0">
              <a:effectLst>
                <a:outerShdw blurRad="38100" dist="38100" dir="2700000" algn="tl">
                  <a:srgbClr val="00408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endParaRPr lang="sr-Latn-CS" sz="1800" b="1" i="1" u="sng" dirty="0" smtClean="0">
              <a:effectLst>
                <a:outerShdw blurRad="38100" dist="38100" dir="2700000" algn="tl">
                  <a:srgbClr val="00408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2175" y="6516688"/>
            <a:ext cx="4441825" cy="341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sr-Latn-CS" i="1" dirty="0">
                <a:effectLst>
                  <a:outerShdw blurRad="38100" dist="38100" dir="2700000" algn="tl">
                    <a:srgbClr val="004080"/>
                  </a:outerShdw>
                </a:effectLst>
                <a:cs typeface="Arial" charset="0"/>
              </a:rPr>
              <a:t>Lass-Flore, Clin Infect Dis;2007;45:101-4.</a:t>
            </a:r>
            <a:endParaRPr lang="en-US" i="1" dirty="0">
              <a:effectLst>
                <a:outerShdw blurRad="38100" dist="38100" dir="2700000" algn="tl">
                  <a:srgbClr val="00408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9292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16387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685800"/>
            <a:ext cx="7992888" cy="1066800"/>
          </a:xfrm>
          <a:solidFill>
            <a:schemeClr val="bg1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sr-Latn-CS" alt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Klinički oblici Zygomycosa</a:t>
            </a:r>
            <a:endParaRPr lang="en-US" altLang="en-US" sz="32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828800"/>
            <a:ext cx="6934200" cy="34718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sr-Latn-C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Rhinocerebralna</a:t>
            </a:r>
            <a:r>
              <a:rPr lang="sr-Latn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→Kod bolesnika sa D. Mellitusom tip 2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sr-Latn-C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sr-Latn-C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Pulmonalna</a:t>
            </a:r>
            <a:r>
              <a:rPr lang="sr-Latn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→Najčešće kod imunokompromitovanih bolesnika (akutne leukemije, nakon intenzivne hemioterapije; GVHD nakon BMT; malnutricija)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sr-Latn-C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sr-Latn-C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Diseminovana</a:t>
            </a:r>
            <a:r>
              <a:rPr lang="sr-Latn-C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→kao komplikacije prethodna dva klinička oblika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92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782637"/>
          </a:xfrm>
          <a:solidFill>
            <a:schemeClr val="bg1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sr-Latn-R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Radiografska i CT dijagnostika IZ</a:t>
            </a:r>
            <a:endParaRPr lang="en-US" altLang="en-US" sz="28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54" y="1676400"/>
            <a:ext cx="3808334" cy="232866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softEdge rad="112500"/>
          </a:effectLst>
        </p:spPr>
      </p:pic>
      <p:pic>
        <p:nvPicPr>
          <p:cNvPr id="8" name="Picture 10" descr="F:\Doc. Vidovic-fotografije-radiografija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856" y="1676400"/>
            <a:ext cx="3552551" cy="232866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softEdge rad="112500"/>
          </a:effectLst>
        </p:spPr>
      </p:pic>
      <p:pic>
        <p:nvPicPr>
          <p:cNvPr id="16" name="Picture 3" descr="F:\Doc. Vidovic-fotografije-radiografija\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443" y="4221088"/>
            <a:ext cx="3256757" cy="201622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827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0125" y="785813"/>
            <a:ext cx="7686675" cy="631825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ts val="2175"/>
              </a:lnSpc>
              <a:defRPr/>
            </a:pPr>
            <a:r>
              <a:rPr lang="en-US" sz="3200" b="1" i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Cryptococcus</a:t>
            </a:r>
          </a:p>
        </p:txBody>
      </p:sp>
      <p:sp>
        <p:nvSpPr>
          <p:cNvPr id="10" name="Content Placeholder 9"/>
          <p:cNvSpPr>
            <a:spLocks noGrp="1" noChangeArrowheads="1"/>
          </p:cNvSpPr>
          <p:nvPr>
            <p:ph idx="1"/>
          </p:nvPr>
        </p:nvSpPr>
        <p:spPr bwMode="auto">
          <a:xfrm>
            <a:off x="251520" y="1772817"/>
            <a:ext cx="5392050" cy="196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100"/>
              </a:lnSpc>
            </a:pPr>
            <a:r>
              <a:rPr lang="en-US" sz="24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Kriptokokoza</a:t>
            </a:r>
          </a:p>
          <a:p>
            <a:pPr algn="ctr" eaLnBrk="0" hangingPunct="0">
              <a:lnSpc>
                <a:spcPts val="2100"/>
              </a:lnSpc>
            </a:pPr>
            <a:endParaRPr lang="en-US" sz="2400" b="1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ts val="15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skok incidencije sa pojavom AIDS-a</a:t>
            </a:r>
            <a:br>
              <a:rPr lang="en-US" sz="24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ts val="15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pad incidencije sa upotrebom </a:t>
            </a:r>
            <a:r>
              <a:rPr lang="en-US" sz="24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HAAR</a:t>
            </a:r>
            <a:endParaRPr lang="sr-Latn-CS" sz="24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ts val="1500"/>
              </a:lnSpc>
              <a:buNone/>
            </a:pPr>
            <a:endParaRPr lang="sr-Latn-CS" sz="24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ts val="15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BF3F3F"/>
                </a:solidFill>
                <a:latin typeface="Times New Roman" pitchFamily="18" charset="0"/>
                <a:cs typeface="Times New Roman" pitchFamily="18" charset="0"/>
              </a:rPr>
              <a:t>DANAS</a:t>
            </a:r>
            <a:r>
              <a:rPr lang="sr-Latn-CS" sz="2000" b="1" dirty="0" smtClean="0">
                <a:solidFill>
                  <a:srgbClr val="BF3F3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smtClean="0">
                <a:solidFill>
                  <a:srgbClr val="BF3F3F"/>
                </a:solidFill>
                <a:latin typeface="Times New Roman" pitchFamily="18" charset="0"/>
                <a:cs typeface="Times New Roman" pitchFamily="18" charset="0"/>
              </a:rPr>
              <a:t>Incidencija </a:t>
            </a:r>
            <a:r>
              <a:rPr lang="en-US" sz="2400" b="1" dirty="0">
                <a:solidFill>
                  <a:srgbClr val="BF3F3F"/>
                </a:solidFill>
                <a:latin typeface="Times New Roman" pitchFamily="18" charset="0"/>
                <a:cs typeface="Times New Roman" pitchFamily="18" charset="0"/>
              </a:rPr>
              <a:t>5 obolelih/milion</a:t>
            </a:r>
          </a:p>
        </p:txBody>
      </p:sp>
      <p:pic>
        <p:nvPicPr>
          <p:cNvPr id="11" name="Picture 2" descr="C:\Users\Ana\AppData\Local\Microsoft\Windows\Temporary Internet Files\Content.Outlook\4I0BTJCO\VA 5A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4035005"/>
            <a:ext cx="3000396" cy="2210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C:\Users\Ana\AppData\Local\Microsoft\Windows\Temporary Internet Files\Content.Outlook\4I0BTJCO\VA 5A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1643050"/>
            <a:ext cx="32004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C:\Users\Ana\AppData\Local\Microsoft\Windows\Temporary Internet Files\Content.Outlook\4I0BTJCO\VA 5A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4143380"/>
            <a:ext cx="3182112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0125" y="785813"/>
            <a:ext cx="7686675" cy="631825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i="1" dirty="0" err="1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800" b="1" i="1" dirty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laboratorijske</a:t>
            </a:r>
            <a:r>
              <a:rPr lang="en-US" sz="2800" b="1" i="1" dirty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dijagnoze</a:t>
            </a:r>
            <a:r>
              <a:rPr lang="en-US" sz="2800" b="1" i="1" dirty="0">
                <a:solidFill>
                  <a:srgbClr val="008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IGI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7504" y="1772816"/>
            <a:ext cx="3931096" cy="3739485"/>
          </a:xfrm>
          <a:prstGeom prst="rect">
            <a:avLst/>
          </a:prstGeom>
          <a:solidFill>
            <a:srgbClr val="E1F4FF">
              <a:alpha val="50000"/>
            </a:srgbClr>
          </a:solidFill>
          <a:ln w="38100">
            <a:solidFill>
              <a:srgbClr val="EAC0C0"/>
            </a:solidFill>
          </a:ln>
        </p:spPr>
        <p:txBody>
          <a:bodyPr wrap="square">
            <a:spAutoFit/>
          </a:bodyPr>
          <a:lstStyle/>
          <a:p>
            <a:pPr marL="9525" lvl="1">
              <a:spcBef>
                <a:spcPts val="600"/>
              </a:spcBef>
              <a:defRPr/>
            </a:pPr>
            <a:r>
              <a:rPr lang="en-US" sz="1600" b="1" dirty="0" smtClean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MIKOLOŠKE</a:t>
            </a:r>
          </a:p>
          <a:p>
            <a:pPr>
              <a:spcBef>
                <a:spcPts val="600"/>
              </a:spcBef>
              <a:defRPr/>
            </a:pPr>
            <a:r>
              <a:rPr lang="en-US" sz="16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KONVENCIONALNE METODE)</a:t>
            </a:r>
          </a:p>
          <a:p>
            <a:pPr marL="352425" lvl="1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6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MIKROSKOPSKI PREGLED</a:t>
            </a:r>
            <a:r>
              <a:rPr lang="x-none" sz="16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BOLESNICKOG MATERIJALA</a:t>
            </a:r>
          </a:p>
          <a:p>
            <a:pPr marL="9525" lvl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6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direkni mikroskopski preparat</a:t>
            </a:r>
            <a:r>
              <a:rPr lang="x-none" sz="16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(DMP)</a:t>
            </a:r>
            <a:endParaRPr lang="x-none" sz="1600" b="1" i="1" dirty="0" smtClean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9525" lvl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6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patohistologija (PH</a:t>
            </a:r>
            <a:r>
              <a:rPr lang="en-US" sz="16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x-none" sz="1600" b="1" i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525" lvl="1">
              <a:spcBef>
                <a:spcPts val="600"/>
              </a:spcBef>
              <a:buFont typeface="Wingdings" pitchFamily="2" charset="2"/>
              <a:buChar char="Ø"/>
              <a:defRPr/>
            </a:pPr>
            <a:endParaRPr lang="en-US" sz="16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Clr>
                <a:srgbClr val="006C31"/>
              </a:buClr>
              <a:buFont typeface="+mj-lt"/>
              <a:buAutoNum type="arabicPeriod" startAt="2"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IZOLACIJA</a:t>
            </a:r>
            <a:r>
              <a:rPr lang="en-US" sz="1600" b="1" dirty="0" smtClean="0">
                <a:solidFill>
                  <a:srgbClr val="B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GLJIVA IZ BOLESNICKOG MATERIJALA</a:t>
            </a:r>
            <a:endParaRPr lang="x-none" sz="1600" b="1" dirty="0" smtClean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600" b="1" i="1" dirty="0" err="1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mikološka</a:t>
            </a:r>
            <a:r>
              <a:rPr lang="en-US" sz="16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sr-Latn-RS" sz="16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b="1" i="1" dirty="0" err="1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tura</a:t>
            </a:r>
            <a:r>
              <a:rPr lang="en-US" sz="16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(MK)</a:t>
            </a:r>
            <a:endParaRPr lang="sr-Latn-CS" sz="1600" b="1" i="1" dirty="0" smtClean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zlatni standard"</a:t>
            </a:r>
          </a:p>
          <a:p>
            <a:pPr marL="9525" lvl="1" eaLnBrk="0" hangingPunct="0">
              <a:spcBef>
                <a:spcPts val="600"/>
              </a:spcBef>
              <a:defRPr/>
            </a:pP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78825" y="2063760"/>
            <a:ext cx="2747282" cy="2831544"/>
          </a:xfrm>
          <a:prstGeom prst="rect">
            <a:avLst/>
          </a:prstGeom>
          <a:solidFill>
            <a:srgbClr val="E1F4FF">
              <a:alpha val="50000"/>
            </a:srgbClr>
          </a:solidFill>
          <a:ln w="38100">
            <a:solidFill>
              <a:srgbClr val="EAC0C0"/>
            </a:solidFill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IMUNOLOŠKE</a:t>
            </a:r>
          </a:p>
          <a:p>
            <a:pPr marL="285750" indent="-285750" eaLnBrk="0" hangingPunct="0">
              <a:spcBef>
                <a:spcPts val="225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DOKAZIVANJE ANTITELA (At)</a:t>
            </a:r>
          </a:p>
          <a:p>
            <a:pPr marL="285750" indent="-285750" eaLnBrk="0" hangingPunct="0">
              <a:lnSpc>
                <a:spcPts val="285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DOKAZIVANJE ANTIGENA (Ag</a:t>
            </a:r>
            <a:r>
              <a:rPr lang="en-US" sz="1600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r-Latn-RS" sz="1600" dirty="0" smtClean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lnSpc>
                <a:spcPts val="285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DOKAZIVANJE BIOMARKERA</a:t>
            </a:r>
            <a:endParaRPr lang="x-none" sz="1600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ts val="2850"/>
              </a:lnSpc>
              <a:spcBef>
                <a:spcPts val="300"/>
              </a:spcBef>
              <a:defRPr/>
            </a:pPr>
            <a:endParaRPr lang="en-US" sz="1600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64288" y="2571306"/>
            <a:ext cx="1903512" cy="1892826"/>
          </a:xfrm>
          <a:prstGeom prst="rect">
            <a:avLst/>
          </a:prstGeom>
          <a:solidFill>
            <a:srgbClr val="E1F4FF">
              <a:alpha val="50000"/>
            </a:srgbClr>
          </a:solidFill>
          <a:ln w="38100">
            <a:solidFill>
              <a:srgbClr val="EAC0C0"/>
            </a:solidFill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MOLEKULARNE</a:t>
            </a:r>
          </a:p>
          <a:p>
            <a:pPr eaLnBrk="0" hangingPunct="0">
              <a:spcBef>
                <a:spcPts val="300"/>
              </a:spcBef>
              <a:defRPr/>
            </a:pPr>
            <a:r>
              <a:rPr lang="en-US" sz="1600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DOKAZIVANJE DNK (PCR)</a:t>
            </a:r>
            <a:endParaRPr lang="x-none" sz="1600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300"/>
              </a:spcBef>
              <a:defRPr/>
            </a:pPr>
            <a:endParaRPr lang="x-none" sz="1600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300"/>
              </a:spcBef>
              <a:defRPr/>
            </a:pPr>
            <a:endParaRPr lang="x-none" sz="1350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300"/>
              </a:spcBef>
              <a:defRPr/>
            </a:pPr>
            <a:endParaRPr lang="x-none" sz="1350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300"/>
              </a:spcBef>
              <a:defRPr/>
            </a:pPr>
            <a:endParaRPr lang="en-US" sz="1350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057400" y="5457836"/>
            <a:ext cx="533400" cy="561964"/>
          </a:xfrm>
          <a:prstGeom prst="downArrow">
            <a:avLst/>
          </a:prstGeom>
          <a:solidFill>
            <a:srgbClr val="EAC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108816" y="4920637"/>
            <a:ext cx="533400" cy="528638"/>
          </a:xfrm>
          <a:prstGeom prst="downArrow">
            <a:avLst/>
          </a:prstGeom>
          <a:solidFill>
            <a:srgbClr val="EAC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001024" y="4581128"/>
            <a:ext cx="500066" cy="829072"/>
          </a:xfrm>
          <a:prstGeom prst="downArrow">
            <a:avLst/>
          </a:prstGeom>
          <a:solidFill>
            <a:srgbClr val="EAC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 Diagonal Corner Rectangle 17"/>
          <p:cNvSpPr/>
          <p:nvPr/>
        </p:nvSpPr>
        <p:spPr>
          <a:xfrm>
            <a:off x="1066800" y="6019800"/>
            <a:ext cx="2438400" cy="361528"/>
          </a:xfrm>
          <a:prstGeom prst="round2DiagRect">
            <a:avLst/>
          </a:prstGeom>
          <a:solidFill>
            <a:srgbClr val="92D050">
              <a:alpha val="50000"/>
            </a:srgbClr>
          </a:solidFill>
          <a:ln>
            <a:solidFill>
              <a:srgbClr val="EAC0C0"/>
            </a:solidFill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x-none" sz="2000" b="1" smtClean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DOKAZANA</a:t>
            </a:r>
            <a:r>
              <a:rPr lang="en-US" sz="2000" b="1" dirty="0" smtClean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 IGI</a:t>
            </a:r>
            <a:endParaRPr lang="en-US" sz="2000" b="1" dirty="0">
              <a:solidFill>
                <a:srgbClr val="F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4038600" y="5562600"/>
            <a:ext cx="4800600" cy="457200"/>
          </a:xfrm>
          <a:prstGeom prst="round2DiagRect">
            <a:avLst/>
          </a:prstGeom>
          <a:solidFill>
            <a:srgbClr val="92D050">
              <a:alpha val="50000"/>
            </a:srgbClr>
          </a:solidFill>
          <a:ln>
            <a:solidFill>
              <a:srgbClr val="EAC0C0"/>
            </a:solidFill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x-none" sz="2000" b="1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VEROVATNA </a:t>
            </a:r>
            <a:r>
              <a:rPr lang="en-US" sz="2000" b="1" dirty="0" smtClean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x-none" sz="2000" b="1" smtClean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endParaRPr lang="en-US" sz="2000" b="1" dirty="0">
              <a:solidFill>
                <a:srgbClr val="F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0125" y="785813"/>
            <a:ext cx="7686675" cy="631825"/>
          </a:xfrm>
          <a:prstGeom prst="round2DiagRect">
            <a:avLst/>
          </a:prstGeom>
          <a:solidFill>
            <a:srgbClr val="F5DFDF"/>
          </a:solidFill>
          <a:effectLst/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28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IA pluća</a:t>
            </a:r>
            <a:endParaRPr lang="en-US" sz="2800" b="1" i="1" dirty="0">
              <a:solidFill>
                <a:srgbClr val="006C3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l="9166" t="37892" r="65834" b="27173"/>
          <a:stretch>
            <a:fillRect/>
          </a:stretch>
        </p:blipFill>
        <p:spPr bwMode="auto">
          <a:xfrm>
            <a:off x="857224" y="2571744"/>
            <a:ext cx="2071702" cy="21431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email"/>
          <a:srcRect l="38332" t="36752" r="37500" b="27611"/>
          <a:stretch>
            <a:fillRect/>
          </a:stretch>
        </p:blipFill>
        <p:spPr bwMode="auto">
          <a:xfrm>
            <a:off x="3657599" y="2575035"/>
            <a:ext cx="2128847" cy="2211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email"/>
          <a:srcRect l="67499" t="36752" r="7500" b="27611"/>
          <a:stretch>
            <a:fillRect/>
          </a:stretch>
        </p:blipFill>
        <p:spPr bwMode="auto">
          <a:xfrm>
            <a:off x="6398169" y="2638098"/>
            <a:ext cx="2245797" cy="2148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214414" y="1643050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sr-Latn-CS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Serijski CT</a:t>
            </a:r>
            <a:r>
              <a:rPr lang="sr-Latn-CS" b="1" baseline="-250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VR</a:t>
            </a:r>
            <a:r>
              <a:rPr lang="sr-Latn-CS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kod 25 bolesnika (neutropenija </a:t>
            </a:r>
            <a:r>
              <a:rPr lang="en-US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sr-Latn-CS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0.5x10</a:t>
            </a:r>
            <a:r>
              <a:rPr lang="sr-Latn-CS" b="1" baseline="300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sr-Latn-CS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/L):</a:t>
            </a:r>
          </a:p>
          <a:p>
            <a:pPr algn="ctr" eaLnBrk="1" hangingPunct="1">
              <a:buFontTx/>
              <a:buNone/>
            </a:pPr>
            <a:r>
              <a:rPr lang="sr-Latn-CS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medijana plućnih lezija 2; bilateralnost 48%</a:t>
            </a:r>
          </a:p>
          <a:p>
            <a:endParaRPr lang="sr-Latn-CS" dirty="0"/>
          </a:p>
        </p:txBody>
      </p:sp>
      <p:sp>
        <p:nvSpPr>
          <p:cNvPr id="14" name="TextBox 13"/>
          <p:cNvSpPr txBox="1"/>
          <p:nvPr/>
        </p:nvSpPr>
        <p:spPr>
          <a:xfrm>
            <a:off x="1142976" y="5429264"/>
            <a:ext cx="7410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Tranzitorni halo: &lt;5d; rast infiltrata tokom 7 d → stabilizacija → vazdušni srp</a:t>
            </a:r>
          </a:p>
          <a:p>
            <a:endParaRPr lang="sr-Latn-CS" dirty="0"/>
          </a:p>
        </p:txBody>
      </p:sp>
      <p:sp>
        <p:nvSpPr>
          <p:cNvPr id="15" name="TextBox 14"/>
          <p:cNvSpPr txBox="1"/>
          <p:nvPr/>
        </p:nvSpPr>
        <p:spPr>
          <a:xfrm>
            <a:off x="1142976" y="4714884"/>
            <a:ext cx="12858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Specifično</a:t>
            </a:r>
          </a:p>
          <a:p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D0: halo</a:t>
            </a:r>
            <a:endParaRPr lang="sr-Latn-C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C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  <p:sp>
        <p:nvSpPr>
          <p:cNvPr id="16" name="TextBox 15"/>
          <p:cNvSpPr txBox="1"/>
          <p:nvPr/>
        </p:nvSpPr>
        <p:spPr>
          <a:xfrm>
            <a:off x="3786182" y="4714884"/>
            <a:ext cx="2650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Nespecifično</a:t>
            </a:r>
          </a:p>
          <a:p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D4: promer </a:t>
            </a:r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↑</a:t>
            </a:r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halo</a:t>
            </a:r>
            <a:r>
              <a:rPr lang="sr-Latn-C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endParaRPr lang="sr-Latn-C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  <p:sp>
        <p:nvSpPr>
          <p:cNvPr id="18" name="TextBox 17"/>
          <p:cNvSpPr txBox="1"/>
          <p:nvPr/>
        </p:nvSpPr>
        <p:spPr>
          <a:xfrm>
            <a:off x="6500826" y="4786322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Prekasno!!!</a:t>
            </a:r>
          </a:p>
          <a:p>
            <a:r>
              <a:rPr lang="sr-Latn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D7: vazdušni srp</a:t>
            </a:r>
          </a:p>
          <a:p>
            <a:endParaRPr lang="sr-Latn-C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sr-Latn-CS" dirty="0"/>
          </a:p>
        </p:txBody>
      </p:sp>
      <p:sp>
        <p:nvSpPr>
          <p:cNvPr id="19" name="TextBox 18"/>
          <p:cNvSpPr txBox="1"/>
          <p:nvPr/>
        </p:nvSpPr>
        <p:spPr>
          <a:xfrm>
            <a:off x="5643570" y="6072206"/>
            <a:ext cx="4026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Caillot D. Et al. J Clin Oncol. 2001.</a:t>
            </a:r>
          </a:p>
          <a:p>
            <a:endParaRPr lang="sr-Latn-C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3600" b="1" i="1" dirty="0" smtClean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Važna pitanja</a:t>
            </a:r>
            <a:r>
              <a:rPr lang="en-US" sz="3600" b="1" i="1" dirty="0" smtClean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sr-Latn-CS" sz="24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Dijagnostika invazivnih gljivičnih infekcija</a:t>
            </a:r>
            <a:endParaRPr lang="en-US" sz="24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sr-Latn-CS" sz="24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Terapija: profilaksa, empirijska, preemptivna , direktna (kauzalna)..</a:t>
            </a:r>
            <a:endParaRPr lang="en-US" sz="24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sr-Latn-CS" sz="24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Terapijski algoritmi</a:t>
            </a:r>
            <a:endParaRPr lang="en-US" sz="24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sr-Latn-CS" sz="24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Ostala pitanja</a:t>
            </a:r>
          </a:p>
          <a:p>
            <a:pPr lvl="2" eaLnBrk="1" hangingPunct="1">
              <a:buFontTx/>
              <a:buBlip>
                <a:blip r:embed="rId2"/>
              </a:buBlip>
            </a:pPr>
            <a:r>
              <a:rPr lang="sr-Latn-CS" sz="20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Bioraspoloživost antimikotika</a:t>
            </a:r>
          </a:p>
          <a:p>
            <a:pPr lvl="2" eaLnBrk="1" hangingPunct="1">
              <a:buFontTx/>
              <a:buBlip>
                <a:blip r:embed="rId2"/>
              </a:buBlip>
            </a:pPr>
            <a:r>
              <a:rPr lang="sr-Latn-CS" sz="20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Toksičnost antimikotika</a:t>
            </a:r>
          </a:p>
          <a:p>
            <a:pPr lvl="2" eaLnBrk="1" hangingPunct="1">
              <a:buFontTx/>
              <a:buBlip>
                <a:blip r:embed="rId2"/>
              </a:buBlip>
            </a:pPr>
            <a:r>
              <a:rPr lang="sr-Latn-CS" sz="20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Odsustvo iv ili per os formulacija antimikotika</a:t>
            </a:r>
          </a:p>
          <a:p>
            <a:pPr lvl="2" eaLnBrk="1" hangingPunct="1">
              <a:buFontTx/>
              <a:buBlip>
                <a:blip r:embed="rId2"/>
              </a:buBlip>
            </a:pPr>
            <a:r>
              <a:rPr lang="en-US" sz="20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0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terakcija antimikotika sa drugim lekovima</a:t>
            </a:r>
          </a:p>
          <a:p>
            <a:pPr lvl="2" eaLnBrk="1" hangingPunct="1">
              <a:buFontTx/>
              <a:buBlip>
                <a:blip r:embed="rId2"/>
              </a:buBlip>
            </a:pPr>
            <a:r>
              <a:rPr lang="sr-Latn-CS" sz="20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Razvoj rezistencija na pojedine antimikotike</a:t>
            </a:r>
          </a:p>
          <a:p>
            <a:pPr lvl="2" eaLnBrk="1" hangingPunct="1">
              <a:buFontTx/>
              <a:buBlip>
                <a:blip r:embed="rId2"/>
              </a:buBlip>
            </a:pPr>
            <a:r>
              <a:rPr lang="sr-Latn-CS" sz="20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Ponavljane gljivične </a:t>
            </a:r>
            <a:r>
              <a:rPr lang="sr-Latn-C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infekcije</a:t>
            </a:r>
            <a:endParaRPr lang="sr-Latn-CS" sz="12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en-US" sz="2400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/>
          <a:srcRect l="9334" t="12695" r="58272" b="77539"/>
          <a:stretch>
            <a:fillRect/>
          </a:stretch>
        </p:blipFill>
        <p:spPr bwMode="auto">
          <a:xfrm>
            <a:off x="0" y="214313"/>
            <a:ext cx="26431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0125" y="785813"/>
            <a:ext cx="7686675" cy="631825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28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Dijagnostikovanje IGI</a:t>
            </a:r>
            <a:endParaRPr lang="en-US" sz="2800" b="1" i="1" dirty="0">
              <a:solidFill>
                <a:srgbClr val="006C3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E1F4FF">
              <a:alpha val="50195"/>
            </a:srgbClr>
          </a:solidFill>
          <a:ln w="38100">
            <a:solidFill>
              <a:srgbClr val="EAC0C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sr-Latn-CS" sz="2200" b="1" i="1" u="sng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Moguća infekcija </a:t>
            </a:r>
            <a:r>
              <a:rPr lang="en-US" sz="2200" b="1" i="1" u="sng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“possible”</a:t>
            </a:r>
            <a:r>
              <a:rPr lang="en-US" sz="22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- specifi</a:t>
            </a:r>
            <a:r>
              <a:rPr lang="sr-Latn-CS" sz="22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čan</a:t>
            </a:r>
            <a:r>
              <a:rPr lang="en-US" sz="22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sr-Latn-CS" sz="22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T nala</a:t>
            </a:r>
            <a:r>
              <a:rPr lang="en-US" sz="22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sr-Latn-CS" sz="22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- Da, ali galactomannan test- negativan</a:t>
            </a:r>
            <a:endParaRPr lang="en-US" sz="2200" b="1" dirty="0" smtClean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en-US" sz="2200" b="1" dirty="0" smtClean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sr-Latn-CS" sz="2200" b="1" dirty="0" smtClean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sr-Latn-CS" sz="2200" b="1" i="1" u="sng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Verovatna infekcija </a:t>
            </a:r>
            <a:r>
              <a:rPr lang="en-US" sz="2200" b="1" i="1" u="sng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“probable”</a:t>
            </a:r>
            <a:r>
              <a:rPr lang="en-US" sz="22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- jasna radiografska potvrda infekcije</a:t>
            </a:r>
            <a:r>
              <a:rPr lang="sr-Latn-CS" sz="22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2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2 ili vi</a:t>
            </a:r>
            <a:r>
              <a:rPr lang="sr-Latn-CS" sz="22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še poz. </a:t>
            </a:r>
            <a:r>
              <a:rPr lang="en-US" sz="22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22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zoraka na Galactomannan</a:t>
            </a:r>
            <a:endParaRPr lang="en-US" sz="2200" b="1" dirty="0" smtClean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en-US" sz="2200" b="1" dirty="0" smtClean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sr-Latn-CS" sz="2200" b="1" dirty="0" smtClean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sr-Latn-CS" sz="2200" b="1" i="1" u="sng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Dokazana- </a:t>
            </a:r>
            <a:r>
              <a:rPr lang="en-US" sz="2200" b="1" i="1" u="sng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Latn-CS" sz="2200" b="1" i="1" u="sng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documented</a:t>
            </a:r>
            <a:r>
              <a:rPr lang="en-US" sz="2200" b="1" i="1" u="sng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sr-Latn-CS" sz="2200" b="1" i="1" u="sng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infekcija</a:t>
            </a:r>
            <a:r>
              <a:rPr lang="sr-Latn-CS" sz="22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2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2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poz. histopatološki pregled tkiva na Aspergilus ili poz. kultura dobijena invazivnom procedurom </a:t>
            </a:r>
            <a:r>
              <a:rPr lang="en-US" sz="22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CS" sz="22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otvorena biopsija pluća, traheobronhijalna ili pe</a:t>
            </a:r>
            <a:r>
              <a:rPr lang="en-US" sz="22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r-Latn-CS" sz="22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kutana iglena biopsija</a:t>
            </a:r>
            <a:r>
              <a:rPr lang="en-US" sz="22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CS" sz="22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- retko izvodljivo kod hematoloških bolesnika zbog trombocitopenije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ar-SA" sz="20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٭</a:t>
            </a:r>
            <a:r>
              <a:rPr lang="en-US" sz="18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U rutinskoj dijagnostici IGI preporu</a:t>
            </a:r>
            <a:r>
              <a:rPr lang="sr-Latn-CS" sz="18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18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ene</a:t>
            </a:r>
            <a:r>
              <a:rPr lang="sr-Latn-CS" sz="18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dijagnostičke procedure: visoko rezolutivni CT toraksa, Galactomannan test </a:t>
            </a:r>
            <a:r>
              <a:rPr lang="en-US" sz="18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CS" sz="18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ELISA</a:t>
            </a:r>
            <a:r>
              <a:rPr lang="en-US" sz="18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en-US" sz="18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686700" cy="631844"/>
          </a:xfrm>
        </p:spPr>
        <p:txBody>
          <a:bodyPr/>
          <a:lstStyle/>
          <a:p>
            <a:pPr eaLnBrk="1" hangingPunct="1"/>
            <a:r>
              <a:rPr lang="en-US" sz="3600" b="1" i="1" dirty="0" smtClean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1219200" y="785794"/>
            <a:ext cx="7315200" cy="642942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i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Budućnost lab. dg. IGI kod nas</a:t>
            </a:r>
            <a:endParaRPr lang="en-GB" sz="2800" b="1" i="1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grpSp>
        <p:nvGrpSpPr>
          <p:cNvPr id="47" name="Group 12"/>
          <p:cNvGrpSpPr>
            <a:grpSpLocks noGrp="1"/>
          </p:cNvGrpSpPr>
          <p:nvPr/>
        </p:nvGrpSpPr>
        <p:grpSpPr bwMode="auto">
          <a:xfrm>
            <a:off x="928688" y="1928813"/>
            <a:ext cx="2857494" cy="3786187"/>
            <a:chOff x="2496" y="1344"/>
            <a:chExt cx="1584" cy="2304"/>
          </a:xfrm>
        </p:grpSpPr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2496" y="1344"/>
              <a:ext cx="1584" cy="768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proven</a:t>
              </a:r>
              <a:endParaRPr lang="nl-NL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2496" y="2112"/>
              <a:ext cx="1584" cy="768"/>
            </a:xfrm>
            <a:prstGeom prst="rect">
              <a:avLst/>
            </a:prstGeom>
            <a:gradFill rotWithShape="0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probable</a:t>
              </a:r>
              <a:endParaRPr lang="nl-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2496" y="2880"/>
              <a:ext cx="1584" cy="768"/>
            </a:xfrm>
            <a:prstGeom prst="rect">
              <a:avLst/>
            </a:prstGeom>
            <a:gradFill rotWithShape="0">
              <a:gsLst>
                <a:gs pos="0">
                  <a:srgbClr val="FFCCCC"/>
                </a:gs>
                <a:gs pos="100000">
                  <a:srgbClr val="FFCC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possible</a:t>
              </a:r>
              <a:endParaRPr lang="nl-NL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endParaRPr>
            </a:p>
          </p:txBody>
        </p:sp>
      </p:grpSp>
      <p:grpSp>
        <p:nvGrpSpPr>
          <p:cNvPr id="51" name="Group 12"/>
          <p:cNvGrpSpPr>
            <a:grpSpLocks/>
          </p:cNvGrpSpPr>
          <p:nvPr/>
        </p:nvGrpSpPr>
        <p:grpSpPr bwMode="auto">
          <a:xfrm>
            <a:off x="5357818" y="1981200"/>
            <a:ext cx="2770182" cy="3876692"/>
            <a:chOff x="2496" y="1344"/>
            <a:chExt cx="1584" cy="2304"/>
          </a:xfrm>
        </p:grpSpPr>
        <p:sp>
          <p:nvSpPr>
            <p:cNvPr id="52" name="Rectangle 13"/>
            <p:cNvSpPr>
              <a:spLocks noChangeArrowheads="1"/>
            </p:cNvSpPr>
            <p:nvPr/>
          </p:nvSpPr>
          <p:spPr bwMode="auto">
            <a:xfrm>
              <a:off x="2496" y="1344"/>
              <a:ext cx="1584" cy="768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proven</a:t>
              </a:r>
              <a:endParaRPr lang="nl-NL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2496" y="2112"/>
              <a:ext cx="1584" cy="768"/>
            </a:xfrm>
            <a:prstGeom prst="rect">
              <a:avLst/>
            </a:prstGeom>
            <a:gradFill rotWithShape="0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probable</a:t>
              </a:r>
              <a:endParaRPr lang="nl-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2496" y="2880"/>
              <a:ext cx="1584" cy="768"/>
            </a:xfrm>
            <a:prstGeom prst="rect">
              <a:avLst/>
            </a:prstGeom>
            <a:gradFill rotWithShape="0">
              <a:gsLst>
                <a:gs pos="0">
                  <a:srgbClr val="FFCCCC"/>
                </a:gs>
                <a:gs pos="100000">
                  <a:srgbClr val="FFCC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cs typeface="+mn-cs"/>
                </a:rPr>
                <a:t>possible</a:t>
              </a:r>
              <a:endParaRPr lang="nl-NL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endParaRPr>
            </a:p>
          </p:txBody>
        </p:sp>
      </p:grp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812801" y="1981200"/>
            <a:ext cx="2901944" cy="3733816"/>
          </a:xfrm>
          <a:prstGeom prst="triangle">
            <a:avLst>
              <a:gd name="adj" fmla="val 50000"/>
            </a:avLst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>
            <a:prstShdw prst="shdw17" dist="17961" dir="2700000">
              <a:srgbClr val="4D004D"/>
            </a:prstShdw>
          </a:effectLst>
        </p:spPr>
        <p:txBody>
          <a:bodyPr wrap="none" anchor="ctr"/>
          <a:lstStyle/>
          <a:p>
            <a:endParaRPr lang="sr-Latn-CS" sz="2000">
              <a:solidFill>
                <a:srgbClr val="000000"/>
              </a:solidFill>
            </a:endParaRPr>
          </a:p>
        </p:txBody>
      </p:sp>
      <p:sp>
        <p:nvSpPr>
          <p:cNvPr id="56" name="AutoShape 16"/>
          <p:cNvSpPr>
            <a:spLocks noChangeArrowheads="1"/>
          </p:cNvSpPr>
          <p:nvPr/>
        </p:nvSpPr>
        <p:spPr bwMode="auto">
          <a:xfrm flipV="1">
            <a:off x="5357818" y="1981200"/>
            <a:ext cx="2770182" cy="387669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57150">
            <a:solidFill>
              <a:srgbClr val="7030A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00100" y="928670"/>
            <a:ext cx="7686700" cy="857256"/>
          </a:xfrm>
        </p:spPr>
        <p:txBody>
          <a:bodyPr/>
          <a:lstStyle/>
          <a:p>
            <a:pPr eaLnBrk="1" hangingPunct="1"/>
            <a:r>
              <a:rPr lang="nl-BE" sz="3200" b="1" i="1" dirty="0" smtClean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Idealni antigljivi</a:t>
            </a:r>
            <a:r>
              <a:rPr lang="en-US" sz="3200" b="1" i="1" dirty="0" smtClean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čni lek bi trebalo da ima...</a:t>
            </a:r>
            <a:r>
              <a:rPr lang="en-US" sz="3600" b="1" i="1" dirty="0" smtClean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2786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13"/>
            <a:ext cx="8686800" cy="4572000"/>
          </a:xfrm>
          <a:solidFill>
            <a:srgbClr val="E1F2CE">
              <a:alpha val="50195"/>
            </a:srgbClr>
          </a:solidFill>
          <a:ln w="38100">
            <a:solidFill>
              <a:srgbClr val="EAC0C0"/>
            </a:solidFill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Širokospektralnu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aktivnost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BE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prema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kvasnicama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plesnima</a:t>
            </a:r>
            <a:r>
              <a:rPr lang="nl-BE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Brzu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visoko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fungicidnu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aktivnost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, da je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stabilan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prema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rezistenciji</a:t>
            </a:r>
            <a:endParaRPr lang="en-US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Potencijalnu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in vivo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aktivnost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posebno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neutropeničnih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bolesnika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Dobru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farmakokinetiku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(AUC)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Obe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formulacije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oralnu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parenteralnu</a:t>
            </a:r>
            <a:endParaRPr lang="nl-BE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Dobru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penetrantnost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tkivne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prostore</a:t>
            </a:r>
            <a:endParaRPr lang="en-US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Nisku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toksičnost</a:t>
            </a:r>
            <a:r>
              <a:rPr lang="nl-BE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, minimal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nu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sklonost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interakciju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drugim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lekovima</a:t>
            </a:r>
            <a:endParaRPr lang="en-US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Prihvatljivu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cenu</a:t>
            </a:r>
            <a:endParaRPr lang="nl-NL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0125" y="785813"/>
            <a:ext cx="7686675" cy="631825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Antigljivični lekovi....</a:t>
            </a: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2136511"/>
            <a:ext cx="8358246" cy="3781953"/>
          </a:xfrm>
          <a:solidFill>
            <a:schemeClr val="accent4">
              <a:lumMod val="75000"/>
            </a:schemeClr>
          </a:solidFill>
          <a:ln w="38100">
            <a:solidFill>
              <a:srgbClr val="EAC0C0"/>
            </a:solidFill>
          </a:ln>
          <a:extLst/>
        </p:spPr>
      </p:pic>
      <p:sp>
        <p:nvSpPr>
          <p:cNvPr id="14" name="TextBox 13"/>
          <p:cNvSpPr txBox="1"/>
          <p:nvPr/>
        </p:nvSpPr>
        <p:spPr>
          <a:xfrm>
            <a:off x="3714744" y="4643446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200" b="1" dirty="0" smtClean="0"/>
              <a:t>Flucytosin</a:t>
            </a:r>
            <a:endParaRPr lang="sr-Latn-C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2910" y="4929198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200" b="1" dirty="0" smtClean="0"/>
              <a:t>Nystatin</a:t>
            </a:r>
            <a:endParaRPr lang="sr-Latn-C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079500" y="548679"/>
            <a:ext cx="7607299" cy="1311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sr-Latn-CS" altLang="en-US" sz="32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sr-Latn-C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Antimikotici- </a:t>
            </a:r>
            <a:r>
              <a:rPr lang="sr-Latn-C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klase, m</a:t>
            </a:r>
            <a:r>
              <a:rPr lang="hr-HR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ehanizmi delovanja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9388" y="2838450"/>
            <a:ext cx="19446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hr-HR" altLang="en-US" sz="1800" b="1" u="sng">
                <a:solidFill>
                  <a:schemeClr val="hlink"/>
                </a:solidFill>
                <a:latin typeface="Arial" charset="0"/>
              </a:rPr>
              <a:t>Polieni</a:t>
            </a:r>
          </a:p>
          <a:p>
            <a:pPr eaLnBrk="0" hangingPunct="0">
              <a:lnSpc>
                <a:spcPct val="85000"/>
              </a:lnSpc>
            </a:pP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(</a:t>
            </a:r>
            <a:r>
              <a:rPr lang="en-US" altLang="en-US" sz="1800" b="1">
                <a:solidFill>
                  <a:schemeClr val="hlink"/>
                </a:solidFill>
                <a:latin typeface="Arial" charset="0"/>
              </a:rPr>
              <a:t>Am</a:t>
            </a: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fo</a:t>
            </a:r>
            <a:r>
              <a:rPr lang="en-US" altLang="en-US" sz="1800" b="1">
                <a:solidFill>
                  <a:schemeClr val="hlink"/>
                </a:solidFill>
                <a:latin typeface="Arial" charset="0"/>
              </a:rPr>
              <a:t> B</a:t>
            </a:r>
            <a:r>
              <a:rPr lang="sr-Latn-CS" altLang="en-US" sz="1800" b="1">
                <a:solidFill>
                  <a:schemeClr val="hlink"/>
                </a:solidFill>
                <a:latin typeface="Arial" charset="0"/>
              </a:rPr>
              <a:t>, Nystatin</a:t>
            </a: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)</a:t>
            </a:r>
            <a:endParaRPr lang="en-US" altLang="en-US" sz="18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006600" y="2838450"/>
            <a:ext cx="13271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altLang="en-US" sz="1800" b="1">
                <a:solidFill>
                  <a:schemeClr val="hlink"/>
                </a:solidFill>
                <a:latin typeface="Arial" charset="0"/>
              </a:rPr>
              <a:t>Membran</a:t>
            </a: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a</a:t>
            </a:r>
            <a:endParaRPr lang="en-US" altLang="en-US" sz="18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540125" y="2787650"/>
            <a:ext cx="2665413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Veže se za </a:t>
            </a:r>
            <a:r>
              <a:rPr lang="hr-HR" altLang="en-US" sz="1800" b="1" u="sng">
                <a:solidFill>
                  <a:schemeClr val="hlink"/>
                </a:solidFill>
                <a:latin typeface="Arial" charset="0"/>
              </a:rPr>
              <a:t>ergosterol</a:t>
            </a: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; dovodi do smrti ćelije</a:t>
            </a:r>
            <a:endParaRPr lang="en-US" altLang="en-US" sz="18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061075" y="2774950"/>
            <a:ext cx="30829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Snažan antimikotik širokog spektra</a:t>
            </a:r>
            <a:endParaRPr lang="en-US" altLang="en-US" sz="18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01613" y="3546475"/>
            <a:ext cx="7302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altLang="en-US" sz="1800" b="1" u="sng">
                <a:solidFill>
                  <a:schemeClr val="hlink"/>
                </a:solidFill>
                <a:latin typeface="Arial" charset="0"/>
              </a:rPr>
              <a:t>Azol</a:t>
            </a:r>
            <a:r>
              <a:rPr lang="hr-HR" altLang="en-US" sz="1800" b="1" u="sng">
                <a:solidFill>
                  <a:schemeClr val="hlink"/>
                </a:solidFill>
                <a:latin typeface="Arial" charset="0"/>
              </a:rPr>
              <a:t>i</a:t>
            </a:r>
            <a:endParaRPr lang="en-US" altLang="en-US" sz="1800" b="1" u="sng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006600" y="3546475"/>
            <a:ext cx="13271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altLang="en-US" sz="1800" b="1">
                <a:solidFill>
                  <a:schemeClr val="hlink"/>
                </a:solidFill>
                <a:latin typeface="Arial" charset="0"/>
              </a:rPr>
              <a:t>Membran</a:t>
            </a: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a</a:t>
            </a:r>
            <a:endParaRPr lang="en-US" altLang="en-US" sz="18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540125" y="3497263"/>
            <a:ext cx="2665413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hr-HR" altLang="en-US" sz="1800" b="1" u="sng">
                <a:solidFill>
                  <a:schemeClr val="hlink"/>
                </a:solidFill>
                <a:latin typeface="Arial" charset="0"/>
              </a:rPr>
              <a:t>Inhibira</a:t>
            </a:r>
            <a:r>
              <a:rPr lang="en-US" altLang="en-US" sz="1800" b="1" u="sng">
                <a:solidFill>
                  <a:schemeClr val="hlink"/>
                </a:solidFill>
                <a:latin typeface="Arial" charset="0"/>
              </a:rPr>
              <a:t> CYP-450</a:t>
            </a:r>
            <a:r>
              <a:rPr lang="en-US" altLang="en-US" sz="1800" b="1">
                <a:solidFill>
                  <a:schemeClr val="hlink"/>
                </a:solidFill>
                <a:latin typeface="Arial" charset="0"/>
              </a:rPr>
              <a:t/>
            </a:r>
            <a:br>
              <a:rPr lang="en-US" altLang="en-US" sz="1800" b="1">
                <a:solidFill>
                  <a:schemeClr val="hlink"/>
                </a:solidFill>
                <a:latin typeface="Arial" charset="0"/>
              </a:rPr>
            </a:br>
            <a:r>
              <a:rPr lang="en-US" altLang="en-US" sz="1800" b="1">
                <a:solidFill>
                  <a:schemeClr val="hlink"/>
                </a:solidFill>
                <a:latin typeface="Arial" charset="0"/>
              </a:rPr>
              <a:t>enz</a:t>
            </a: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im odgovoran za sintezu ergosterola; oštećenje ćelijske membrane</a:t>
            </a:r>
            <a:endParaRPr lang="en-US" altLang="en-US" sz="18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061075" y="3497263"/>
            <a:ext cx="28575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Aktivnost različite jačine i spektra</a:t>
            </a:r>
            <a:endParaRPr lang="en-US" altLang="en-US" sz="18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12725" y="5730875"/>
            <a:ext cx="17335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hr-HR" altLang="en-US" sz="1800" b="1" u="sng">
                <a:solidFill>
                  <a:schemeClr val="hlink"/>
                </a:solidFill>
                <a:latin typeface="Arial" charset="0"/>
              </a:rPr>
              <a:t>Ehinokandini</a:t>
            </a:r>
          </a:p>
          <a:p>
            <a:pPr eaLnBrk="0" hangingPunct="0">
              <a:lnSpc>
                <a:spcPct val="85000"/>
              </a:lnSpc>
            </a:pP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(K</a:t>
            </a:r>
            <a:r>
              <a:rPr lang="en-US" altLang="en-US" sz="1800" b="1">
                <a:solidFill>
                  <a:schemeClr val="hlink"/>
                </a:solidFill>
                <a:latin typeface="Arial" charset="0"/>
              </a:rPr>
              <a:t>aspofungin</a:t>
            </a: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)</a:t>
            </a:r>
            <a:endParaRPr lang="en-US" altLang="en-US" sz="18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006600" y="5730875"/>
            <a:ext cx="13652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Ćelijski zid</a:t>
            </a:r>
            <a:endParaRPr lang="en-US" altLang="en-US" sz="18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540125" y="5680075"/>
            <a:ext cx="2665413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hr-HR" altLang="en-US" sz="1800" b="1" u="sng">
                <a:solidFill>
                  <a:schemeClr val="hlink"/>
                </a:solidFill>
                <a:latin typeface="Arial" charset="0"/>
              </a:rPr>
              <a:t>Inhibira sintezu glukana;</a:t>
            </a: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 nezavan od CYP 450; oštećuje strukturu ćelijskog zida</a:t>
            </a:r>
            <a:endParaRPr lang="en-US" altLang="en-US" sz="18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061075" y="5680075"/>
            <a:ext cx="308292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Aktivnost širokog spektra, potencijalni sinergistički efekat u kombinovanoj primeni</a:t>
            </a:r>
            <a:endParaRPr lang="en-US" altLang="en-US" sz="18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90500" y="1738313"/>
            <a:ext cx="577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hr-HR" altLang="en-US" sz="1800" b="1" dirty="0">
                <a:solidFill>
                  <a:schemeClr val="hlink"/>
                </a:solidFill>
                <a:latin typeface="Arial" charset="0"/>
              </a:rPr>
              <a:t>Lek</a:t>
            </a:r>
            <a:endParaRPr lang="en-US" altLang="en-US" sz="18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712913" y="1738313"/>
            <a:ext cx="1962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Mesto delovanja</a:t>
            </a:r>
            <a:endParaRPr lang="en-US" altLang="en-US" sz="18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073525" y="1738313"/>
            <a:ext cx="869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hr-HR" altLang="en-US" sz="1800" b="1" dirty="0">
                <a:solidFill>
                  <a:schemeClr val="hlink"/>
                </a:solidFill>
                <a:latin typeface="Arial" charset="0"/>
              </a:rPr>
              <a:t>Efekat</a:t>
            </a:r>
            <a:endParaRPr lang="en-US" altLang="en-US" sz="18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948363" y="1738313"/>
            <a:ext cx="2292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Kliničke implikacije</a:t>
            </a:r>
            <a:endParaRPr lang="en-US" altLang="en-US" sz="18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130175" y="2128838"/>
            <a:ext cx="86677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215900" y="4775200"/>
            <a:ext cx="18351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hr-HR" altLang="en-US" sz="1800" b="1" u="sng">
                <a:solidFill>
                  <a:schemeClr val="hlink"/>
                </a:solidFill>
                <a:latin typeface="Arial" charset="0"/>
              </a:rPr>
              <a:t>Analozi </a:t>
            </a:r>
          </a:p>
          <a:p>
            <a:pPr eaLnBrk="0" hangingPunct="0">
              <a:lnSpc>
                <a:spcPct val="85000"/>
              </a:lnSpc>
            </a:pPr>
            <a:r>
              <a:rPr lang="hr-HR" altLang="en-US" sz="1800" b="1" u="sng">
                <a:solidFill>
                  <a:schemeClr val="hlink"/>
                </a:solidFill>
                <a:latin typeface="Arial" charset="0"/>
              </a:rPr>
              <a:t>Nukleozida</a:t>
            </a: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-Flycitosin</a:t>
            </a:r>
            <a:endParaRPr lang="en-US" altLang="en-US" sz="18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1981200" y="4775200"/>
            <a:ext cx="14668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Citoplazma,</a:t>
            </a:r>
          </a:p>
          <a:p>
            <a:pPr eaLnBrk="0" hangingPunct="0">
              <a:lnSpc>
                <a:spcPct val="85000"/>
              </a:lnSpc>
            </a:pP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jedro</a:t>
            </a:r>
            <a:endParaRPr lang="en-US" altLang="en-US" sz="18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3562350" y="4775200"/>
            <a:ext cx="23685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hr-HR" altLang="en-US" sz="1800" b="1" u="sng">
                <a:solidFill>
                  <a:schemeClr val="hlink"/>
                </a:solidFill>
                <a:latin typeface="Arial" charset="0"/>
              </a:rPr>
              <a:t>Blokira sintezu RNA</a:t>
            </a:r>
          </a:p>
          <a:p>
            <a:pPr eaLnBrk="0" hangingPunct="0">
              <a:lnSpc>
                <a:spcPct val="85000"/>
              </a:lnSpc>
            </a:pPr>
            <a:r>
              <a:rPr lang="hr-HR" altLang="en-US" sz="1800" b="1" u="sng">
                <a:solidFill>
                  <a:schemeClr val="hlink"/>
                </a:solidFill>
                <a:latin typeface="Arial" charset="0"/>
              </a:rPr>
              <a:t>i DNA</a:t>
            </a:r>
            <a:endParaRPr lang="en-US" altLang="en-US" sz="1800" b="1" u="sng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6013450" y="4775200"/>
            <a:ext cx="26733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hr-HR" altLang="en-US" sz="1800" b="1">
                <a:solidFill>
                  <a:schemeClr val="hlink"/>
                </a:solidFill>
                <a:latin typeface="Arial" charset="0"/>
              </a:rPr>
              <a:t>U kombinaciji s AmfoB</a:t>
            </a:r>
            <a:endParaRPr lang="en-US" altLang="en-US" sz="1800" b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-1" y="1"/>
            <a:ext cx="4283076" cy="43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872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0125" y="785813"/>
            <a:ext cx="7686675" cy="631825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8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Mehanizmi delovanja antimikotika</a:t>
            </a:r>
            <a:endParaRPr lang="en-US" sz="2800" b="1" i="1" dirty="0">
              <a:solidFill>
                <a:srgbClr val="006C3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408"/>
          <p:cNvGrpSpPr>
            <a:grpSpLocks noGrp="1"/>
          </p:cNvGrpSpPr>
          <p:nvPr/>
        </p:nvGrpSpPr>
        <p:grpSpPr bwMode="auto">
          <a:xfrm>
            <a:off x="457200" y="1928813"/>
            <a:ext cx="8229600" cy="4197350"/>
            <a:chOff x="655638" y="1219200"/>
            <a:chExt cx="8396396" cy="4876800"/>
          </a:xfrm>
        </p:grpSpPr>
        <p:sp>
          <p:nvSpPr>
            <p:cNvPr id="11" name="Rectangle 10"/>
            <p:cNvSpPr/>
            <p:nvPr/>
          </p:nvSpPr>
          <p:spPr>
            <a:xfrm>
              <a:off x="746126" y="1219200"/>
              <a:ext cx="8305908" cy="4876800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7167648" y="3810000"/>
              <a:ext cx="1814536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b="1">
                  <a:solidFill>
                    <a:srgbClr val="009999"/>
                  </a:solidFill>
                  <a:cs typeface="+mn-cs"/>
                  <a:sym typeface="Symbol" pitchFamily="18" charset="2"/>
                </a:rPr>
                <a:t></a:t>
              </a:r>
              <a:r>
                <a:rPr lang="en-US" b="1">
                  <a:solidFill>
                    <a:srgbClr val="009999"/>
                  </a:solidFill>
                  <a:cs typeface="+mn-cs"/>
                </a:rPr>
                <a:t>-(1,3)-D-glu</a:t>
              </a:r>
              <a:r>
                <a:rPr lang="hr-HR" b="1">
                  <a:solidFill>
                    <a:srgbClr val="009999"/>
                  </a:solidFill>
                  <a:cs typeface="+mn-cs"/>
                </a:rPr>
                <a:t>k</a:t>
              </a:r>
              <a:r>
                <a:rPr lang="en-US" b="1">
                  <a:solidFill>
                    <a:srgbClr val="009999"/>
                  </a:solidFill>
                  <a:cs typeface="+mn-cs"/>
                </a:rPr>
                <a:t>an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105320" y="5594350"/>
              <a:ext cx="205742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hr-HR" b="1">
                  <a:solidFill>
                    <a:srgbClr val="CC3300"/>
                  </a:solidFill>
                  <a:cs typeface="+mn-cs"/>
                </a:rPr>
                <a:t>Analozi n</a:t>
              </a:r>
              <a:r>
                <a:rPr lang="en-US" b="1">
                  <a:solidFill>
                    <a:srgbClr val="CC3300"/>
                  </a:solidFill>
                  <a:cs typeface="+mn-cs"/>
                </a:rPr>
                <a:t>u</a:t>
              </a:r>
              <a:r>
                <a:rPr lang="hr-HR" b="1">
                  <a:solidFill>
                    <a:srgbClr val="CC3300"/>
                  </a:solidFill>
                  <a:cs typeface="+mn-cs"/>
                </a:rPr>
                <a:t>k</a:t>
              </a:r>
              <a:r>
                <a:rPr lang="en-US" b="1">
                  <a:solidFill>
                    <a:srgbClr val="CC3300"/>
                  </a:solidFill>
                  <a:cs typeface="+mn-cs"/>
                </a:rPr>
                <a:t>leo</a:t>
              </a:r>
              <a:r>
                <a:rPr lang="hr-HR" b="1">
                  <a:solidFill>
                    <a:srgbClr val="CC3300"/>
                  </a:solidFill>
                  <a:cs typeface="+mn-cs"/>
                </a:rPr>
                <a:t>z</a:t>
              </a:r>
              <a:r>
                <a:rPr lang="en-US" b="1">
                  <a:solidFill>
                    <a:srgbClr val="CC3300"/>
                  </a:solidFill>
                  <a:cs typeface="+mn-cs"/>
                </a:rPr>
                <a:t>id</a:t>
              </a:r>
              <a:r>
                <a:rPr lang="hr-HR" b="1">
                  <a:solidFill>
                    <a:srgbClr val="CC3300"/>
                  </a:solidFill>
                  <a:cs typeface="+mn-cs"/>
                </a:rPr>
                <a:t>a</a:t>
              </a:r>
              <a:endParaRPr lang="en-US" b="1">
                <a:solidFill>
                  <a:srgbClr val="CC3300"/>
                </a:solidFill>
                <a:cs typeface="+mn-cs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6683453" y="4648200"/>
              <a:ext cx="1212866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>
                  <a:solidFill>
                    <a:srgbClr val="009999"/>
                  </a:solidFill>
                  <a:cs typeface="+mn-cs"/>
                </a:rPr>
                <a:t>Ergosterol</a:t>
              </a:r>
            </a:p>
            <a:p>
              <a:pPr algn="ctr" eaLnBrk="0" hangingPunct="0">
                <a:defRPr/>
              </a:pPr>
              <a:r>
                <a:rPr lang="en-US" b="1" i="1">
                  <a:solidFill>
                    <a:srgbClr val="CC3300"/>
                  </a:solidFill>
                  <a:cs typeface="+mn-cs"/>
                </a:rPr>
                <a:t>Pol</a:t>
              </a:r>
              <a:r>
                <a:rPr lang="hr-HR" b="1" i="1">
                  <a:solidFill>
                    <a:srgbClr val="CC3300"/>
                  </a:solidFill>
                  <a:cs typeface="+mn-cs"/>
                </a:rPr>
                <a:t>i</a:t>
              </a:r>
              <a:r>
                <a:rPr lang="en-US" b="1" i="1">
                  <a:solidFill>
                    <a:srgbClr val="CC3300"/>
                  </a:solidFill>
                  <a:cs typeface="+mn-cs"/>
                </a:rPr>
                <a:t>en</a:t>
              </a:r>
              <a:r>
                <a:rPr lang="hr-HR" b="1" i="1">
                  <a:solidFill>
                    <a:srgbClr val="CC3300"/>
                  </a:solidFill>
                  <a:cs typeface="+mn-cs"/>
                </a:rPr>
                <a:t>i</a:t>
              </a:r>
              <a:endParaRPr lang="en-US" b="1" i="1">
                <a:solidFill>
                  <a:srgbClr val="CC3300"/>
                </a:solidFill>
                <a:cs typeface="+mn-cs"/>
              </a:endParaRPr>
            </a:p>
            <a:p>
              <a:pPr algn="ctr" eaLnBrk="0" hangingPunct="0">
                <a:defRPr/>
              </a:pPr>
              <a:r>
                <a:rPr lang="en-US" b="1" i="1">
                  <a:solidFill>
                    <a:srgbClr val="CC3300"/>
                  </a:solidFill>
                  <a:cs typeface="+mn-cs"/>
                </a:rPr>
                <a:t>Azol</a:t>
              </a:r>
              <a:r>
                <a:rPr lang="hr-HR" b="1" i="1">
                  <a:solidFill>
                    <a:srgbClr val="CC3300"/>
                  </a:solidFill>
                  <a:cs typeface="+mn-cs"/>
                </a:rPr>
                <a:t>i</a:t>
              </a:r>
              <a:endParaRPr lang="en-US" b="1" i="1">
                <a:solidFill>
                  <a:srgbClr val="CC3300"/>
                </a:solidFill>
                <a:cs typeface="+mn-cs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914403" y="4191000"/>
              <a:ext cx="210822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hr-HR" b="1">
                  <a:solidFill>
                    <a:srgbClr val="009999"/>
                  </a:solidFill>
                  <a:cs typeface="+mn-cs"/>
                </a:rPr>
                <a:t>Fosfolipidni dvosloj</a:t>
              </a:r>
            </a:p>
            <a:p>
              <a:pPr algn="ctr" eaLnBrk="0" hangingPunct="0">
                <a:defRPr/>
              </a:pPr>
              <a:r>
                <a:rPr lang="hr-HR" b="1">
                  <a:solidFill>
                    <a:srgbClr val="009999"/>
                  </a:solidFill>
                  <a:cs typeface="+mn-cs"/>
                </a:rPr>
                <a:t>Ćelijske membrane</a:t>
              </a:r>
              <a:endParaRPr lang="en-US" b="1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1282708" y="2587625"/>
              <a:ext cx="128271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hr-HR" b="1">
                  <a:solidFill>
                    <a:srgbClr val="009999"/>
                  </a:solidFill>
                  <a:cs typeface="+mn-cs"/>
                </a:rPr>
                <a:t>Ćelijski zid</a:t>
              </a:r>
              <a:endParaRPr lang="en-US" b="1">
                <a:solidFill>
                  <a:srgbClr val="009999"/>
                </a:solidFill>
                <a:cs typeface="+mn-cs"/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655638" y="1749425"/>
              <a:ext cx="157323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b="1">
                  <a:solidFill>
                    <a:srgbClr val="009999"/>
                  </a:solidFill>
                  <a:cs typeface="+mn-cs"/>
                  <a:sym typeface="Symbol" pitchFamily="18" charset="2"/>
                </a:rPr>
                <a:t></a:t>
              </a:r>
              <a:r>
                <a:rPr lang="en-US" b="1">
                  <a:solidFill>
                    <a:srgbClr val="009999"/>
                  </a:solidFill>
                  <a:cs typeface="+mn-cs"/>
                </a:rPr>
                <a:t>-(1,6)-glu</a:t>
              </a:r>
              <a:r>
                <a:rPr lang="hr-HR" b="1">
                  <a:solidFill>
                    <a:srgbClr val="009999"/>
                  </a:solidFill>
                  <a:cs typeface="+mn-cs"/>
                </a:rPr>
                <a:t>k</a:t>
              </a:r>
              <a:r>
                <a:rPr lang="en-US" b="1">
                  <a:solidFill>
                    <a:srgbClr val="009999"/>
                  </a:solidFill>
                  <a:cs typeface="+mn-cs"/>
                </a:rPr>
                <a:t>an</a:t>
              </a: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1752614" y="5029200"/>
              <a:ext cx="2709898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hr-HR" b="1">
                  <a:solidFill>
                    <a:srgbClr val="009999"/>
                  </a:solidFill>
                  <a:cs typeface="+mn-cs"/>
                  <a:sym typeface="Symbol" pitchFamily="18" charset="2"/>
                </a:rPr>
                <a:t>Sintaza </a:t>
              </a:r>
              <a:r>
                <a:rPr lang="en-US" b="1">
                  <a:solidFill>
                    <a:srgbClr val="009999"/>
                  </a:solidFill>
                  <a:cs typeface="+mn-cs"/>
                  <a:sym typeface="Symbol" pitchFamily="18" charset="2"/>
                </a:rPr>
                <a:t></a:t>
              </a:r>
              <a:r>
                <a:rPr lang="en-US" b="1">
                  <a:solidFill>
                    <a:srgbClr val="009999"/>
                  </a:solidFill>
                  <a:cs typeface="+mn-cs"/>
                </a:rPr>
                <a:t>-(1,3)-D-glu</a:t>
              </a:r>
              <a:r>
                <a:rPr lang="hr-HR" b="1">
                  <a:solidFill>
                    <a:srgbClr val="009999"/>
                  </a:solidFill>
                  <a:cs typeface="+mn-cs"/>
                </a:rPr>
                <a:t>k</a:t>
              </a:r>
              <a:r>
                <a:rPr lang="en-US" b="1">
                  <a:solidFill>
                    <a:srgbClr val="009999"/>
                  </a:solidFill>
                  <a:cs typeface="+mn-cs"/>
                </a:rPr>
                <a:t>a</a:t>
              </a:r>
              <a:r>
                <a:rPr lang="hr-HR" b="1">
                  <a:solidFill>
                    <a:srgbClr val="009999"/>
                  </a:solidFill>
                  <a:cs typeface="+mn-cs"/>
                </a:rPr>
                <a:t>na</a:t>
              </a:r>
              <a:endParaRPr lang="en-US" b="1">
                <a:solidFill>
                  <a:srgbClr val="009999"/>
                </a:solidFill>
                <a:cs typeface="+mn-cs"/>
              </a:endParaRPr>
            </a:p>
            <a:p>
              <a:pPr algn="ctr" eaLnBrk="0" hangingPunct="0">
                <a:defRPr/>
              </a:pPr>
              <a:r>
                <a:rPr lang="hr-HR" b="1">
                  <a:solidFill>
                    <a:srgbClr val="CC3300"/>
                  </a:solidFill>
                  <a:cs typeface="+mn-cs"/>
                </a:rPr>
                <a:t>Inhibitor sinteze g</a:t>
              </a:r>
              <a:r>
                <a:rPr lang="en-US" b="1">
                  <a:solidFill>
                    <a:srgbClr val="CC3300"/>
                  </a:solidFill>
                  <a:cs typeface="+mn-cs"/>
                </a:rPr>
                <a:t>lu</a:t>
              </a:r>
              <a:r>
                <a:rPr lang="hr-HR" b="1">
                  <a:solidFill>
                    <a:srgbClr val="CC3300"/>
                  </a:solidFill>
                  <a:cs typeface="+mn-cs"/>
                </a:rPr>
                <a:t>k</a:t>
              </a:r>
              <a:r>
                <a:rPr lang="en-US" b="1">
                  <a:solidFill>
                    <a:srgbClr val="CC3300"/>
                  </a:solidFill>
                  <a:cs typeface="+mn-cs"/>
                </a:rPr>
                <a:t>an</a:t>
              </a:r>
              <a:r>
                <a:rPr lang="hr-HR" b="1">
                  <a:solidFill>
                    <a:srgbClr val="CC3300"/>
                  </a:solidFill>
                  <a:cs typeface="+mn-cs"/>
                </a:rPr>
                <a:t>a</a:t>
              </a:r>
            </a:p>
            <a:p>
              <a:pPr algn="ctr" eaLnBrk="0" hangingPunct="0">
                <a:defRPr/>
              </a:pPr>
              <a:r>
                <a:rPr lang="hr-HR" b="1">
                  <a:solidFill>
                    <a:srgbClr val="CC3300"/>
                  </a:solidFill>
                  <a:cs typeface="+mn-cs"/>
                </a:rPr>
                <a:t>(ehinokandini)</a:t>
              </a:r>
              <a:endParaRPr lang="en-US" b="1">
                <a:solidFill>
                  <a:srgbClr val="CC3300"/>
                </a:solidFill>
                <a:cs typeface="+mn-cs"/>
              </a:endParaRPr>
            </a:p>
          </p:txBody>
        </p:sp>
        <p:pic>
          <p:nvPicPr>
            <p:cNvPr id="19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61248" y="2416180"/>
              <a:ext cx="406402" cy="44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7199348" y="2446343"/>
              <a:ext cx="319089" cy="404814"/>
            </a:xfrm>
            <a:custGeom>
              <a:avLst/>
              <a:gdLst>
                <a:gd name="T0" fmla="*/ 134938 w 201"/>
                <a:gd name="T1" fmla="*/ 404814 h 255"/>
                <a:gd name="T2" fmla="*/ 106363 w 201"/>
                <a:gd name="T3" fmla="*/ 395289 h 255"/>
                <a:gd name="T4" fmla="*/ 77788 w 201"/>
                <a:gd name="T5" fmla="*/ 376239 h 255"/>
                <a:gd name="T6" fmla="*/ 47625 w 201"/>
                <a:gd name="T7" fmla="*/ 357189 h 255"/>
                <a:gd name="T8" fmla="*/ 28575 w 201"/>
                <a:gd name="T9" fmla="*/ 338139 h 255"/>
                <a:gd name="T10" fmla="*/ 9525 w 201"/>
                <a:gd name="T11" fmla="*/ 309564 h 255"/>
                <a:gd name="T12" fmla="*/ 0 w 201"/>
                <a:gd name="T13" fmla="*/ 269876 h 255"/>
                <a:gd name="T14" fmla="*/ 0 w 201"/>
                <a:gd name="T15" fmla="*/ 231776 h 255"/>
                <a:gd name="T16" fmla="*/ 19050 w 201"/>
                <a:gd name="T17" fmla="*/ 173038 h 255"/>
                <a:gd name="T18" fmla="*/ 38100 w 201"/>
                <a:gd name="T19" fmla="*/ 134938 h 255"/>
                <a:gd name="T20" fmla="*/ 68263 w 201"/>
                <a:gd name="T21" fmla="*/ 106363 h 255"/>
                <a:gd name="T22" fmla="*/ 96838 w 201"/>
                <a:gd name="T23" fmla="*/ 95250 h 255"/>
                <a:gd name="T24" fmla="*/ 115888 w 201"/>
                <a:gd name="T25" fmla="*/ 85725 h 255"/>
                <a:gd name="T26" fmla="*/ 165101 w 201"/>
                <a:gd name="T27" fmla="*/ 76200 h 255"/>
                <a:gd name="T28" fmla="*/ 184151 w 201"/>
                <a:gd name="T29" fmla="*/ 66675 h 255"/>
                <a:gd name="T30" fmla="*/ 193676 w 201"/>
                <a:gd name="T31" fmla="*/ 57150 h 255"/>
                <a:gd name="T32" fmla="*/ 212726 w 201"/>
                <a:gd name="T33" fmla="*/ 28575 h 255"/>
                <a:gd name="T34" fmla="*/ 231776 w 201"/>
                <a:gd name="T35" fmla="*/ 9525 h 255"/>
                <a:gd name="T36" fmla="*/ 241301 w 201"/>
                <a:gd name="T37" fmla="*/ 0 h 255"/>
                <a:gd name="T38" fmla="*/ 261939 w 201"/>
                <a:gd name="T39" fmla="*/ 0 h 255"/>
                <a:gd name="T40" fmla="*/ 280989 w 201"/>
                <a:gd name="T41" fmla="*/ 9525 h 255"/>
                <a:gd name="T42" fmla="*/ 300039 w 201"/>
                <a:gd name="T43" fmla="*/ 19050 h 255"/>
                <a:gd name="T44" fmla="*/ 309564 w 201"/>
                <a:gd name="T45" fmla="*/ 28575 h 255"/>
                <a:gd name="T46" fmla="*/ 319089 w 201"/>
                <a:gd name="T47" fmla="*/ 28575 h 255"/>
                <a:gd name="T48" fmla="*/ 319089 w 201"/>
                <a:gd name="T49" fmla="*/ 38100 h 255"/>
                <a:gd name="T50" fmla="*/ 319089 w 201"/>
                <a:gd name="T51" fmla="*/ 57150 h 255"/>
                <a:gd name="T52" fmla="*/ 309564 w 201"/>
                <a:gd name="T53" fmla="*/ 76200 h 255"/>
                <a:gd name="T54" fmla="*/ 290514 w 201"/>
                <a:gd name="T55" fmla="*/ 115888 h 255"/>
                <a:gd name="T56" fmla="*/ 271464 w 201"/>
                <a:gd name="T57" fmla="*/ 125413 h 255"/>
                <a:gd name="T58" fmla="*/ 271464 w 201"/>
                <a:gd name="T59" fmla="*/ 144463 h 255"/>
                <a:gd name="T60" fmla="*/ 280989 w 201"/>
                <a:gd name="T61" fmla="*/ 182563 h 255"/>
                <a:gd name="T62" fmla="*/ 280989 w 201"/>
                <a:gd name="T63" fmla="*/ 231776 h 255"/>
                <a:gd name="T64" fmla="*/ 280989 w 201"/>
                <a:gd name="T65" fmla="*/ 279401 h 255"/>
                <a:gd name="T66" fmla="*/ 261939 w 201"/>
                <a:gd name="T67" fmla="*/ 309564 h 255"/>
                <a:gd name="T68" fmla="*/ 231776 w 201"/>
                <a:gd name="T69" fmla="*/ 366714 h 255"/>
                <a:gd name="T70" fmla="*/ 212726 w 201"/>
                <a:gd name="T71" fmla="*/ 385764 h 255"/>
                <a:gd name="T72" fmla="*/ 193676 w 201"/>
                <a:gd name="T73" fmla="*/ 395289 h 255"/>
                <a:gd name="T74" fmla="*/ 184151 w 201"/>
                <a:gd name="T75" fmla="*/ 404814 h 255"/>
                <a:gd name="T76" fmla="*/ 144463 w 201"/>
                <a:gd name="T77" fmla="*/ 404814 h 255"/>
                <a:gd name="T78" fmla="*/ 144463 w 201"/>
                <a:gd name="T79" fmla="*/ 404814 h 2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1"/>
                <a:gd name="T121" fmla="*/ 0 h 255"/>
                <a:gd name="T122" fmla="*/ 201 w 201"/>
                <a:gd name="T123" fmla="*/ 255 h 2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1" h="255">
                  <a:moveTo>
                    <a:pt x="91" y="255"/>
                  </a:moveTo>
                  <a:lnTo>
                    <a:pt x="85" y="255"/>
                  </a:lnTo>
                  <a:lnTo>
                    <a:pt x="73" y="249"/>
                  </a:lnTo>
                  <a:lnTo>
                    <a:pt x="67" y="249"/>
                  </a:lnTo>
                  <a:lnTo>
                    <a:pt x="61" y="243"/>
                  </a:lnTo>
                  <a:lnTo>
                    <a:pt x="49" y="237"/>
                  </a:lnTo>
                  <a:lnTo>
                    <a:pt x="43" y="237"/>
                  </a:lnTo>
                  <a:lnTo>
                    <a:pt x="30" y="225"/>
                  </a:lnTo>
                  <a:lnTo>
                    <a:pt x="24" y="219"/>
                  </a:lnTo>
                  <a:lnTo>
                    <a:pt x="18" y="213"/>
                  </a:lnTo>
                  <a:lnTo>
                    <a:pt x="12" y="201"/>
                  </a:lnTo>
                  <a:lnTo>
                    <a:pt x="6" y="195"/>
                  </a:lnTo>
                  <a:lnTo>
                    <a:pt x="0" y="182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0" y="146"/>
                  </a:lnTo>
                  <a:lnTo>
                    <a:pt x="6" y="127"/>
                  </a:lnTo>
                  <a:lnTo>
                    <a:pt x="12" y="109"/>
                  </a:lnTo>
                  <a:lnTo>
                    <a:pt x="18" y="97"/>
                  </a:lnTo>
                  <a:lnTo>
                    <a:pt x="24" y="85"/>
                  </a:lnTo>
                  <a:lnTo>
                    <a:pt x="37" y="73"/>
                  </a:lnTo>
                  <a:lnTo>
                    <a:pt x="43" y="67"/>
                  </a:lnTo>
                  <a:lnTo>
                    <a:pt x="49" y="67"/>
                  </a:lnTo>
                  <a:lnTo>
                    <a:pt x="61" y="60"/>
                  </a:lnTo>
                  <a:lnTo>
                    <a:pt x="67" y="54"/>
                  </a:lnTo>
                  <a:lnTo>
                    <a:pt x="73" y="54"/>
                  </a:lnTo>
                  <a:lnTo>
                    <a:pt x="91" y="48"/>
                  </a:lnTo>
                  <a:lnTo>
                    <a:pt x="104" y="48"/>
                  </a:lnTo>
                  <a:lnTo>
                    <a:pt x="110" y="42"/>
                  </a:lnTo>
                  <a:lnTo>
                    <a:pt x="116" y="42"/>
                  </a:lnTo>
                  <a:lnTo>
                    <a:pt x="122" y="36"/>
                  </a:lnTo>
                  <a:lnTo>
                    <a:pt x="128" y="24"/>
                  </a:lnTo>
                  <a:lnTo>
                    <a:pt x="134" y="18"/>
                  </a:lnTo>
                  <a:lnTo>
                    <a:pt x="140" y="12"/>
                  </a:lnTo>
                  <a:lnTo>
                    <a:pt x="146" y="6"/>
                  </a:lnTo>
                  <a:lnTo>
                    <a:pt x="152" y="6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7" y="6"/>
                  </a:lnTo>
                  <a:lnTo>
                    <a:pt x="183" y="6"/>
                  </a:lnTo>
                  <a:lnTo>
                    <a:pt x="189" y="12"/>
                  </a:lnTo>
                  <a:lnTo>
                    <a:pt x="195" y="12"/>
                  </a:lnTo>
                  <a:lnTo>
                    <a:pt x="195" y="18"/>
                  </a:lnTo>
                  <a:lnTo>
                    <a:pt x="201" y="18"/>
                  </a:lnTo>
                  <a:lnTo>
                    <a:pt x="201" y="24"/>
                  </a:lnTo>
                  <a:lnTo>
                    <a:pt x="201" y="30"/>
                  </a:lnTo>
                  <a:lnTo>
                    <a:pt x="201" y="36"/>
                  </a:lnTo>
                  <a:lnTo>
                    <a:pt x="195" y="42"/>
                  </a:lnTo>
                  <a:lnTo>
                    <a:pt x="195" y="48"/>
                  </a:lnTo>
                  <a:lnTo>
                    <a:pt x="189" y="60"/>
                  </a:lnTo>
                  <a:lnTo>
                    <a:pt x="183" y="73"/>
                  </a:lnTo>
                  <a:lnTo>
                    <a:pt x="177" y="79"/>
                  </a:lnTo>
                  <a:lnTo>
                    <a:pt x="171" y="79"/>
                  </a:lnTo>
                  <a:lnTo>
                    <a:pt x="171" y="85"/>
                  </a:lnTo>
                  <a:lnTo>
                    <a:pt x="171" y="91"/>
                  </a:lnTo>
                  <a:lnTo>
                    <a:pt x="177" y="103"/>
                  </a:lnTo>
                  <a:lnTo>
                    <a:pt x="177" y="115"/>
                  </a:lnTo>
                  <a:lnTo>
                    <a:pt x="177" y="127"/>
                  </a:lnTo>
                  <a:lnTo>
                    <a:pt x="177" y="146"/>
                  </a:lnTo>
                  <a:lnTo>
                    <a:pt x="177" y="164"/>
                  </a:lnTo>
                  <a:lnTo>
                    <a:pt x="177" y="176"/>
                  </a:lnTo>
                  <a:lnTo>
                    <a:pt x="171" y="182"/>
                  </a:lnTo>
                  <a:lnTo>
                    <a:pt x="165" y="195"/>
                  </a:lnTo>
                  <a:lnTo>
                    <a:pt x="158" y="207"/>
                  </a:lnTo>
                  <a:lnTo>
                    <a:pt x="146" y="231"/>
                  </a:lnTo>
                  <a:lnTo>
                    <a:pt x="140" y="237"/>
                  </a:lnTo>
                  <a:lnTo>
                    <a:pt x="134" y="243"/>
                  </a:lnTo>
                  <a:lnTo>
                    <a:pt x="128" y="249"/>
                  </a:lnTo>
                  <a:lnTo>
                    <a:pt x="122" y="249"/>
                  </a:lnTo>
                  <a:lnTo>
                    <a:pt x="116" y="255"/>
                  </a:lnTo>
                  <a:lnTo>
                    <a:pt x="104" y="255"/>
                  </a:lnTo>
                  <a:lnTo>
                    <a:pt x="91" y="25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4460898" y="4100526"/>
              <a:ext cx="881067" cy="879479"/>
            </a:xfrm>
            <a:custGeom>
              <a:avLst/>
              <a:gdLst>
                <a:gd name="T0" fmla="*/ 881067 w 555"/>
                <a:gd name="T1" fmla="*/ 444502 h 554"/>
                <a:gd name="T2" fmla="*/ 871542 w 555"/>
                <a:gd name="T3" fmla="*/ 531815 h 554"/>
                <a:gd name="T4" fmla="*/ 852492 w 555"/>
                <a:gd name="T5" fmla="*/ 619128 h 554"/>
                <a:gd name="T6" fmla="*/ 803279 w 555"/>
                <a:gd name="T7" fmla="*/ 685803 h 554"/>
                <a:gd name="T8" fmla="*/ 755654 w 555"/>
                <a:gd name="T9" fmla="*/ 754066 h 554"/>
                <a:gd name="T10" fmla="*/ 687391 w 555"/>
                <a:gd name="T11" fmla="*/ 803278 h 554"/>
                <a:gd name="T12" fmla="*/ 619128 w 555"/>
                <a:gd name="T13" fmla="*/ 850904 h 554"/>
                <a:gd name="T14" fmla="*/ 533403 w 555"/>
                <a:gd name="T15" fmla="*/ 869954 h 554"/>
                <a:gd name="T16" fmla="*/ 446090 w 555"/>
                <a:gd name="T17" fmla="*/ 879479 h 554"/>
                <a:gd name="T18" fmla="*/ 358777 w 555"/>
                <a:gd name="T19" fmla="*/ 869954 h 554"/>
                <a:gd name="T20" fmla="*/ 271464 w 555"/>
                <a:gd name="T21" fmla="*/ 850904 h 554"/>
                <a:gd name="T22" fmla="*/ 193676 w 555"/>
                <a:gd name="T23" fmla="*/ 803278 h 554"/>
                <a:gd name="T24" fmla="*/ 136526 w 555"/>
                <a:gd name="T25" fmla="*/ 754066 h 554"/>
                <a:gd name="T26" fmla="*/ 77788 w 555"/>
                <a:gd name="T27" fmla="*/ 685803 h 554"/>
                <a:gd name="T28" fmla="*/ 39688 w 555"/>
                <a:gd name="T29" fmla="*/ 619128 h 554"/>
                <a:gd name="T30" fmla="*/ 11113 w 555"/>
                <a:gd name="T31" fmla="*/ 531815 h 554"/>
                <a:gd name="T32" fmla="*/ 0 w 555"/>
                <a:gd name="T33" fmla="*/ 444502 h 554"/>
                <a:gd name="T34" fmla="*/ 11113 w 555"/>
                <a:gd name="T35" fmla="*/ 357189 h 554"/>
                <a:gd name="T36" fmla="*/ 39688 w 555"/>
                <a:gd name="T37" fmla="*/ 269876 h 554"/>
                <a:gd name="T38" fmla="*/ 77788 w 555"/>
                <a:gd name="T39" fmla="*/ 193676 h 554"/>
                <a:gd name="T40" fmla="*/ 136526 w 555"/>
                <a:gd name="T41" fmla="*/ 125413 h 554"/>
                <a:gd name="T42" fmla="*/ 193676 w 555"/>
                <a:gd name="T43" fmla="*/ 76200 h 554"/>
                <a:gd name="T44" fmla="*/ 271464 w 555"/>
                <a:gd name="T45" fmla="*/ 38100 h 554"/>
                <a:gd name="T46" fmla="*/ 358777 w 555"/>
                <a:gd name="T47" fmla="*/ 9525 h 554"/>
                <a:gd name="T48" fmla="*/ 446090 w 555"/>
                <a:gd name="T49" fmla="*/ 0 h 554"/>
                <a:gd name="T50" fmla="*/ 533403 w 555"/>
                <a:gd name="T51" fmla="*/ 9525 h 554"/>
                <a:gd name="T52" fmla="*/ 619128 w 555"/>
                <a:gd name="T53" fmla="*/ 38100 h 554"/>
                <a:gd name="T54" fmla="*/ 687391 w 555"/>
                <a:gd name="T55" fmla="*/ 76200 h 554"/>
                <a:gd name="T56" fmla="*/ 755654 w 555"/>
                <a:gd name="T57" fmla="*/ 125413 h 554"/>
                <a:gd name="T58" fmla="*/ 803279 w 555"/>
                <a:gd name="T59" fmla="*/ 193676 h 554"/>
                <a:gd name="T60" fmla="*/ 852492 w 555"/>
                <a:gd name="T61" fmla="*/ 269876 h 554"/>
                <a:gd name="T62" fmla="*/ 871542 w 555"/>
                <a:gd name="T63" fmla="*/ 357189 h 554"/>
                <a:gd name="T64" fmla="*/ 881067 w 555"/>
                <a:gd name="T65" fmla="*/ 444502 h 554"/>
                <a:gd name="T66" fmla="*/ 881067 w 555"/>
                <a:gd name="T67" fmla="*/ 444502 h 5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5"/>
                <a:gd name="T103" fmla="*/ 0 h 554"/>
                <a:gd name="T104" fmla="*/ 555 w 555"/>
                <a:gd name="T105" fmla="*/ 554 h 5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5" h="554">
                  <a:moveTo>
                    <a:pt x="555" y="280"/>
                  </a:moveTo>
                  <a:lnTo>
                    <a:pt x="549" y="335"/>
                  </a:lnTo>
                  <a:lnTo>
                    <a:pt x="537" y="390"/>
                  </a:lnTo>
                  <a:lnTo>
                    <a:pt x="506" y="432"/>
                  </a:lnTo>
                  <a:lnTo>
                    <a:pt x="476" y="475"/>
                  </a:lnTo>
                  <a:lnTo>
                    <a:pt x="433" y="506"/>
                  </a:lnTo>
                  <a:lnTo>
                    <a:pt x="390" y="536"/>
                  </a:lnTo>
                  <a:lnTo>
                    <a:pt x="336" y="548"/>
                  </a:lnTo>
                  <a:lnTo>
                    <a:pt x="281" y="554"/>
                  </a:lnTo>
                  <a:lnTo>
                    <a:pt x="226" y="548"/>
                  </a:lnTo>
                  <a:lnTo>
                    <a:pt x="171" y="536"/>
                  </a:lnTo>
                  <a:lnTo>
                    <a:pt x="122" y="506"/>
                  </a:lnTo>
                  <a:lnTo>
                    <a:pt x="86" y="475"/>
                  </a:lnTo>
                  <a:lnTo>
                    <a:pt x="49" y="432"/>
                  </a:lnTo>
                  <a:lnTo>
                    <a:pt x="25" y="390"/>
                  </a:lnTo>
                  <a:lnTo>
                    <a:pt x="7" y="335"/>
                  </a:lnTo>
                  <a:lnTo>
                    <a:pt x="0" y="280"/>
                  </a:lnTo>
                  <a:lnTo>
                    <a:pt x="7" y="225"/>
                  </a:lnTo>
                  <a:lnTo>
                    <a:pt x="25" y="170"/>
                  </a:lnTo>
                  <a:lnTo>
                    <a:pt x="49" y="122"/>
                  </a:lnTo>
                  <a:lnTo>
                    <a:pt x="86" y="79"/>
                  </a:lnTo>
                  <a:lnTo>
                    <a:pt x="122" y="48"/>
                  </a:lnTo>
                  <a:lnTo>
                    <a:pt x="171" y="24"/>
                  </a:lnTo>
                  <a:lnTo>
                    <a:pt x="226" y="6"/>
                  </a:lnTo>
                  <a:lnTo>
                    <a:pt x="281" y="0"/>
                  </a:lnTo>
                  <a:lnTo>
                    <a:pt x="336" y="6"/>
                  </a:lnTo>
                  <a:lnTo>
                    <a:pt x="390" y="24"/>
                  </a:lnTo>
                  <a:lnTo>
                    <a:pt x="433" y="48"/>
                  </a:lnTo>
                  <a:lnTo>
                    <a:pt x="476" y="79"/>
                  </a:lnTo>
                  <a:lnTo>
                    <a:pt x="506" y="122"/>
                  </a:lnTo>
                  <a:lnTo>
                    <a:pt x="537" y="170"/>
                  </a:lnTo>
                  <a:lnTo>
                    <a:pt x="549" y="225"/>
                  </a:lnTo>
                  <a:lnTo>
                    <a:pt x="555" y="28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4460898" y="4100526"/>
              <a:ext cx="881067" cy="879479"/>
            </a:xfrm>
            <a:custGeom>
              <a:avLst/>
              <a:gdLst>
                <a:gd name="T0" fmla="*/ 881067 w 555"/>
                <a:gd name="T1" fmla="*/ 482602 h 554"/>
                <a:gd name="T2" fmla="*/ 862017 w 555"/>
                <a:gd name="T3" fmla="*/ 569915 h 554"/>
                <a:gd name="T4" fmla="*/ 833442 w 555"/>
                <a:gd name="T5" fmla="*/ 647703 h 554"/>
                <a:gd name="T6" fmla="*/ 784229 w 555"/>
                <a:gd name="T7" fmla="*/ 725491 h 554"/>
                <a:gd name="T8" fmla="*/ 725491 w 555"/>
                <a:gd name="T9" fmla="*/ 782641 h 554"/>
                <a:gd name="T10" fmla="*/ 658816 w 555"/>
                <a:gd name="T11" fmla="*/ 831854 h 554"/>
                <a:gd name="T12" fmla="*/ 571503 w 555"/>
                <a:gd name="T13" fmla="*/ 860429 h 554"/>
                <a:gd name="T14" fmla="*/ 493715 w 555"/>
                <a:gd name="T15" fmla="*/ 879479 h 554"/>
                <a:gd name="T16" fmla="*/ 396877 w 555"/>
                <a:gd name="T17" fmla="*/ 879479 h 554"/>
                <a:gd name="T18" fmla="*/ 309564 w 555"/>
                <a:gd name="T19" fmla="*/ 860429 h 554"/>
                <a:gd name="T20" fmla="*/ 233364 w 555"/>
                <a:gd name="T21" fmla="*/ 831854 h 554"/>
                <a:gd name="T22" fmla="*/ 165101 w 555"/>
                <a:gd name="T23" fmla="*/ 782641 h 554"/>
                <a:gd name="T24" fmla="*/ 106363 w 555"/>
                <a:gd name="T25" fmla="*/ 725491 h 554"/>
                <a:gd name="T26" fmla="*/ 58738 w 555"/>
                <a:gd name="T27" fmla="*/ 647703 h 554"/>
                <a:gd name="T28" fmla="*/ 20638 w 555"/>
                <a:gd name="T29" fmla="*/ 569915 h 554"/>
                <a:gd name="T30" fmla="*/ 11113 w 555"/>
                <a:gd name="T31" fmla="*/ 482602 h 554"/>
                <a:gd name="T32" fmla="*/ 11113 w 555"/>
                <a:gd name="T33" fmla="*/ 396877 h 554"/>
                <a:gd name="T34" fmla="*/ 20638 w 555"/>
                <a:gd name="T35" fmla="*/ 309564 h 554"/>
                <a:gd name="T36" fmla="*/ 58738 w 555"/>
                <a:gd name="T37" fmla="*/ 231776 h 554"/>
                <a:gd name="T38" fmla="*/ 106363 w 555"/>
                <a:gd name="T39" fmla="*/ 163513 h 554"/>
                <a:gd name="T40" fmla="*/ 165101 w 555"/>
                <a:gd name="T41" fmla="*/ 96838 h 554"/>
                <a:gd name="T42" fmla="*/ 233364 w 555"/>
                <a:gd name="T43" fmla="*/ 47625 h 554"/>
                <a:gd name="T44" fmla="*/ 309564 w 555"/>
                <a:gd name="T45" fmla="*/ 19050 h 554"/>
                <a:gd name="T46" fmla="*/ 396877 w 555"/>
                <a:gd name="T47" fmla="*/ 0 h 554"/>
                <a:gd name="T48" fmla="*/ 493715 w 555"/>
                <a:gd name="T49" fmla="*/ 0 h 554"/>
                <a:gd name="T50" fmla="*/ 571503 w 555"/>
                <a:gd name="T51" fmla="*/ 19050 h 554"/>
                <a:gd name="T52" fmla="*/ 658816 w 555"/>
                <a:gd name="T53" fmla="*/ 47625 h 554"/>
                <a:gd name="T54" fmla="*/ 725491 w 555"/>
                <a:gd name="T55" fmla="*/ 96838 h 554"/>
                <a:gd name="T56" fmla="*/ 784229 w 555"/>
                <a:gd name="T57" fmla="*/ 163513 h 554"/>
                <a:gd name="T58" fmla="*/ 833442 w 555"/>
                <a:gd name="T59" fmla="*/ 231776 h 554"/>
                <a:gd name="T60" fmla="*/ 862017 w 555"/>
                <a:gd name="T61" fmla="*/ 309564 h 554"/>
                <a:gd name="T62" fmla="*/ 881067 w 555"/>
                <a:gd name="T63" fmla="*/ 396877 h 554"/>
                <a:gd name="T64" fmla="*/ 881067 w 555"/>
                <a:gd name="T65" fmla="*/ 444502 h 5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5"/>
                <a:gd name="T100" fmla="*/ 0 h 554"/>
                <a:gd name="T101" fmla="*/ 555 w 555"/>
                <a:gd name="T102" fmla="*/ 554 h 5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5" h="554">
                  <a:moveTo>
                    <a:pt x="555" y="280"/>
                  </a:moveTo>
                  <a:lnTo>
                    <a:pt x="555" y="304"/>
                  </a:lnTo>
                  <a:lnTo>
                    <a:pt x="555" y="335"/>
                  </a:lnTo>
                  <a:lnTo>
                    <a:pt x="543" y="359"/>
                  </a:lnTo>
                  <a:lnTo>
                    <a:pt x="537" y="384"/>
                  </a:lnTo>
                  <a:lnTo>
                    <a:pt x="525" y="408"/>
                  </a:lnTo>
                  <a:lnTo>
                    <a:pt x="512" y="432"/>
                  </a:lnTo>
                  <a:lnTo>
                    <a:pt x="494" y="457"/>
                  </a:lnTo>
                  <a:lnTo>
                    <a:pt x="476" y="475"/>
                  </a:lnTo>
                  <a:lnTo>
                    <a:pt x="457" y="493"/>
                  </a:lnTo>
                  <a:lnTo>
                    <a:pt x="433" y="506"/>
                  </a:lnTo>
                  <a:lnTo>
                    <a:pt x="415" y="524"/>
                  </a:lnTo>
                  <a:lnTo>
                    <a:pt x="390" y="536"/>
                  </a:lnTo>
                  <a:lnTo>
                    <a:pt x="360" y="542"/>
                  </a:lnTo>
                  <a:lnTo>
                    <a:pt x="336" y="548"/>
                  </a:lnTo>
                  <a:lnTo>
                    <a:pt x="311" y="554"/>
                  </a:lnTo>
                  <a:lnTo>
                    <a:pt x="281" y="554"/>
                  </a:lnTo>
                  <a:lnTo>
                    <a:pt x="250" y="554"/>
                  </a:lnTo>
                  <a:lnTo>
                    <a:pt x="226" y="548"/>
                  </a:lnTo>
                  <a:lnTo>
                    <a:pt x="195" y="542"/>
                  </a:lnTo>
                  <a:lnTo>
                    <a:pt x="171" y="536"/>
                  </a:lnTo>
                  <a:lnTo>
                    <a:pt x="147" y="524"/>
                  </a:lnTo>
                  <a:lnTo>
                    <a:pt x="122" y="506"/>
                  </a:lnTo>
                  <a:lnTo>
                    <a:pt x="104" y="493"/>
                  </a:lnTo>
                  <a:lnTo>
                    <a:pt x="86" y="475"/>
                  </a:lnTo>
                  <a:lnTo>
                    <a:pt x="67" y="457"/>
                  </a:lnTo>
                  <a:lnTo>
                    <a:pt x="49" y="432"/>
                  </a:lnTo>
                  <a:lnTo>
                    <a:pt x="37" y="408"/>
                  </a:lnTo>
                  <a:lnTo>
                    <a:pt x="25" y="384"/>
                  </a:lnTo>
                  <a:lnTo>
                    <a:pt x="13" y="359"/>
                  </a:lnTo>
                  <a:lnTo>
                    <a:pt x="7" y="335"/>
                  </a:lnTo>
                  <a:lnTo>
                    <a:pt x="7" y="304"/>
                  </a:lnTo>
                  <a:lnTo>
                    <a:pt x="0" y="280"/>
                  </a:lnTo>
                  <a:lnTo>
                    <a:pt x="7" y="250"/>
                  </a:lnTo>
                  <a:lnTo>
                    <a:pt x="7" y="219"/>
                  </a:lnTo>
                  <a:lnTo>
                    <a:pt x="13" y="195"/>
                  </a:lnTo>
                  <a:lnTo>
                    <a:pt x="25" y="170"/>
                  </a:lnTo>
                  <a:lnTo>
                    <a:pt x="37" y="146"/>
                  </a:lnTo>
                  <a:lnTo>
                    <a:pt x="49" y="122"/>
                  </a:lnTo>
                  <a:lnTo>
                    <a:pt x="67" y="103"/>
                  </a:lnTo>
                  <a:lnTo>
                    <a:pt x="86" y="79"/>
                  </a:lnTo>
                  <a:lnTo>
                    <a:pt x="104" y="61"/>
                  </a:lnTo>
                  <a:lnTo>
                    <a:pt x="122" y="48"/>
                  </a:lnTo>
                  <a:lnTo>
                    <a:pt x="147" y="30"/>
                  </a:lnTo>
                  <a:lnTo>
                    <a:pt x="171" y="24"/>
                  </a:lnTo>
                  <a:lnTo>
                    <a:pt x="195" y="12"/>
                  </a:lnTo>
                  <a:lnTo>
                    <a:pt x="226" y="6"/>
                  </a:lnTo>
                  <a:lnTo>
                    <a:pt x="250" y="0"/>
                  </a:lnTo>
                  <a:lnTo>
                    <a:pt x="281" y="0"/>
                  </a:lnTo>
                  <a:lnTo>
                    <a:pt x="311" y="0"/>
                  </a:lnTo>
                  <a:lnTo>
                    <a:pt x="336" y="6"/>
                  </a:lnTo>
                  <a:lnTo>
                    <a:pt x="360" y="12"/>
                  </a:lnTo>
                  <a:lnTo>
                    <a:pt x="390" y="24"/>
                  </a:lnTo>
                  <a:lnTo>
                    <a:pt x="415" y="30"/>
                  </a:lnTo>
                  <a:lnTo>
                    <a:pt x="433" y="48"/>
                  </a:lnTo>
                  <a:lnTo>
                    <a:pt x="457" y="61"/>
                  </a:lnTo>
                  <a:lnTo>
                    <a:pt x="476" y="79"/>
                  </a:lnTo>
                  <a:lnTo>
                    <a:pt x="494" y="103"/>
                  </a:lnTo>
                  <a:lnTo>
                    <a:pt x="512" y="122"/>
                  </a:lnTo>
                  <a:lnTo>
                    <a:pt x="525" y="146"/>
                  </a:lnTo>
                  <a:lnTo>
                    <a:pt x="537" y="170"/>
                  </a:lnTo>
                  <a:lnTo>
                    <a:pt x="543" y="195"/>
                  </a:lnTo>
                  <a:lnTo>
                    <a:pt x="555" y="219"/>
                  </a:lnTo>
                  <a:lnTo>
                    <a:pt x="555" y="250"/>
                  </a:lnTo>
                  <a:lnTo>
                    <a:pt x="555" y="28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3146442" y="1825627"/>
              <a:ext cx="222251" cy="1374782"/>
            </a:xfrm>
            <a:custGeom>
              <a:avLst/>
              <a:gdLst>
                <a:gd name="T0" fmla="*/ 0 w 140"/>
                <a:gd name="T1" fmla="*/ 0 h 866"/>
                <a:gd name="T2" fmla="*/ 19050 w 140"/>
                <a:gd name="T3" fmla="*/ 261939 h 866"/>
                <a:gd name="T4" fmla="*/ 38100 w 140"/>
                <a:gd name="T5" fmla="*/ 455615 h 866"/>
                <a:gd name="T6" fmla="*/ 47625 w 140"/>
                <a:gd name="T7" fmla="*/ 542928 h 866"/>
                <a:gd name="T8" fmla="*/ 57150 w 140"/>
                <a:gd name="T9" fmla="*/ 590553 h 866"/>
                <a:gd name="T10" fmla="*/ 222251 w 140"/>
                <a:gd name="T11" fmla="*/ 1374782 h 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"/>
                <a:gd name="T19" fmla="*/ 0 h 866"/>
                <a:gd name="T20" fmla="*/ 140 w 140"/>
                <a:gd name="T21" fmla="*/ 866 h 8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" h="866">
                  <a:moveTo>
                    <a:pt x="0" y="0"/>
                  </a:moveTo>
                  <a:lnTo>
                    <a:pt x="12" y="165"/>
                  </a:lnTo>
                  <a:lnTo>
                    <a:pt x="24" y="287"/>
                  </a:lnTo>
                  <a:lnTo>
                    <a:pt x="30" y="342"/>
                  </a:lnTo>
                  <a:lnTo>
                    <a:pt x="36" y="372"/>
                  </a:lnTo>
                  <a:lnTo>
                    <a:pt x="140" y="866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71816" y="2106616"/>
              <a:ext cx="784229" cy="677866"/>
            </a:xfrm>
            <a:custGeom>
              <a:avLst/>
              <a:gdLst>
                <a:gd name="T0" fmla="*/ 0 w 494"/>
                <a:gd name="T1" fmla="*/ 0 h 427"/>
                <a:gd name="T2" fmla="*/ 184151 w 494"/>
                <a:gd name="T3" fmla="*/ 184151 h 427"/>
                <a:gd name="T4" fmla="*/ 328614 w 494"/>
                <a:gd name="T5" fmla="*/ 328614 h 427"/>
                <a:gd name="T6" fmla="*/ 387352 w 494"/>
                <a:gd name="T7" fmla="*/ 387352 h 427"/>
                <a:gd name="T8" fmla="*/ 406402 w 494"/>
                <a:gd name="T9" fmla="*/ 406402 h 427"/>
                <a:gd name="T10" fmla="*/ 425452 w 494"/>
                <a:gd name="T11" fmla="*/ 415927 h 427"/>
                <a:gd name="T12" fmla="*/ 512765 w 494"/>
                <a:gd name="T13" fmla="*/ 474665 h 427"/>
                <a:gd name="T14" fmla="*/ 638178 w 494"/>
                <a:gd name="T15" fmla="*/ 561978 h 427"/>
                <a:gd name="T16" fmla="*/ 784229 w 494"/>
                <a:gd name="T17" fmla="*/ 677866 h 4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4"/>
                <a:gd name="T28" fmla="*/ 0 h 427"/>
                <a:gd name="T29" fmla="*/ 494 w 494"/>
                <a:gd name="T30" fmla="*/ 427 h 4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4" h="427">
                  <a:moveTo>
                    <a:pt x="0" y="0"/>
                  </a:moveTo>
                  <a:lnTo>
                    <a:pt x="116" y="116"/>
                  </a:lnTo>
                  <a:lnTo>
                    <a:pt x="207" y="207"/>
                  </a:lnTo>
                  <a:lnTo>
                    <a:pt x="244" y="244"/>
                  </a:lnTo>
                  <a:lnTo>
                    <a:pt x="256" y="256"/>
                  </a:lnTo>
                  <a:lnTo>
                    <a:pt x="268" y="262"/>
                  </a:lnTo>
                  <a:lnTo>
                    <a:pt x="323" y="299"/>
                  </a:lnTo>
                  <a:lnTo>
                    <a:pt x="402" y="354"/>
                  </a:lnTo>
                  <a:lnTo>
                    <a:pt x="494" y="427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3416318" y="1855790"/>
              <a:ext cx="146051" cy="1257306"/>
            </a:xfrm>
            <a:custGeom>
              <a:avLst/>
              <a:gdLst>
                <a:gd name="T0" fmla="*/ 146051 w 92"/>
                <a:gd name="T1" fmla="*/ 0 h 792"/>
                <a:gd name="T2" fmla="*/ 115888 w 92"/>
                <a:gd name="T3" fmla="*/ 57150 h 792"/>
                <a:gd name="T4" fmla="*/ 68263 w 92"/>
                <a:gd name="T5" fmla="*/ 203201 h 792"/>
                <a:gd name="T6" fmla="*/ 49213 w 92"/>
                <a:gd name="T7" fmla="*/ 290514 h 792"/>
                <a:gd name="T8" fmla="*/ 20638 w 92"/>
                <a:gd name="T9" fmla="*/ 366714 h 792"/>
                <a:gd name="T10" fmla="*/ 9525 w 92"/>
                <a:gd name="T11" fmla="*/ 444502 h 792"/>
                <a:gd name="T12" fmla="*/ 0 w 92"/>
                <a:gd name="T13" fmla="*/ 473077 h 792"/>
                <a:gd name="T14" fmla="*/ 0 w 92"/>
                <a:gd name="T15" fmla="*/ 503240 h 792"/>
                <a:gd name="T16" fmla="*/ 20638 w 92"/>
                <a:gd name="T17" fmla="*/ 1257306 h 7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792"/>
                <a:gd name="T29" fmla="*/ 92 w 92"/>
                <a:gd name="T30" fmla="*/ 792 h 7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792">
                  <a:moveTo>
                    <a:pt x="92" y="0"/>
                  </a:moveTo>
                  <a:lnTo>
                    <a:pt x="73" y="36"/>
                  </a:lnTo>
                  <a:lnTo>
                    <a:pt x="43" y="128"/>
                  </a:lnTo>
                  <a:lnTo>
                    <a:pt x="31" y="183"/>
                  </a:lnTo>
                  <a:lnTo>
                    <a:pt x="13" y="231"/>
                  </a:lnTo>
                  <a:lnTo>
                    <a:pt x="6" y="280"/>
                  </a:lnTo>
                  <a:lnTo>
                    <a:pt x="0" y="298"/>
                  </a:lnTo>
                  <a:lnTo>
                    <a:pt x="0" y="317"/>
                  </a:lnTo>
                  <a:lnTo>
                    <a:pt x="13" y="792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3406793" y="1806577"/>
              <a:ext cx="339727" cy="1287469"/>
            </a:xfrm>
            <a:custGeom>
              <a:avLst/>
              <a:gdLst>
                <a:gd name="T0" fmla="*/ 0 w 214"/>
                <a:gd name="T1" fmla="*/ 0 h 811"/>
                <a:gd name="T2" fmla="*/ 30163 w 214"/>
                <a:gd name="T3" fmla="*/ 212726 h 811"/>
                <a:gd name="T4" fmla="*/ 49213 w 214"/>
                <a:gd name="T5" fmla="*/ 377827 h 811"/>
                <a:gd name="T6" fmla="*/ 58738 w 214"/>
                <a:gd name="T7" fmla="*/ 446090 h 811"/>
                <a:gd name="T8" fmla="*/ 68263 w 214"/>
                <a:gd name="T9" fmla="*/ 493715 h 811"/>
                <a:gd name="T10" fmla="*/ 125413 w 214"/>
                <a:gd name="T11" fmla="*/ 649291 h 811"/>
                <a:gd name="T12" fmla="*/ 212726 w 214"/>
                <a:gd name="T13" fmla="*/ 919167 h 811"/>
                <a:gd name="T14" fmla="*/ 339727 w 214"/>
                <a:gd name="T15" fmla="*/ 1287469 h 8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4"/>
                <a:gd name="T25" fmla="*/ 0 h 811"/>
                <a:gd name="T26" fmla="*/ 214 w 214"/>
                <a:gd name="T27" fmla="*/ 811 h 8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4" h="811">
                  <a:moveTo>
                    <a:pt x="0" y="0"/>
                  </a:moveTo>
                  <a:lnTo>
                    <a:pt x="19" y="134"/>
                  </a:lnTo>
                  <a:lnTo>
                    <a:pt x="31" y="238"/>
                  </a:lnTo>
                  <a:lnTo>
                    <a:pt x="37" y="281"/>
                  </a:lnTo>
                  <a:lnTo>
                    <a:pt x="43" y="311"/>
                  </a:lnTo>
                  <a:lnTo>
                    <a:pt x="79" y="409"/>
                  </a:lnTo>
                  <a:lnTo>
                    <a:pt x="134" y="579"/>
                  </a:lnTo>
                  <a:lnTo>
                    <a:pt x="214" y="811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3746520" y="1778002"/>
              <a:ext cx="76200" cy="860429"/>
            </a:xfrm>
            <a:custGeom>
              <a:avLst/>
              <a:gdLst>
                <a:gd name="T0" fmla="*/ 66675 w 48"/>
                <a:gd name="T1" fmla="*/ 860429 h 542"/>
                <a:gd name="T2" fmla="*/ 66675 w 48"/>
                <a:gd name="T3" fmla="*/ 725491 h 542"/>
                <a:gd name="T4" fmla="*/ 76200 w 48"/>
                <a:gd name="T5" fmla="*/ 541340 h 542"/>
                <a:gd name="T6" fmla="*/ 76200 w 48"/>
                <a:gd name="T7" fmla="*/ 503240 h 542"/>
                <a:gd name="T8" fmla="*/ 66675 w 48"/>
                <a:gd name="T9" fmla="*/ 425452 h 542"/>
                <a:gd name="T10" fmla="*/ 38100 w 48"/>
                <a:gd name="T11" fmla="*/ 241301 h 542"/>
                <a:gd name="T12" fmla="*/ 0 w 48"/>
                <a:gd name="T13" fmla="*/ 0 h 5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542"/>
                <a:gd name="T23" fmla="*/ 48 w 48"/>
                <a:gd name="T24" fmla="*/ 542 h 5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542">
                  <a:moveTo>
                    <a:pt x="42" y="542"/>
                  </a:moveTo>
                  <a:lnTo>
                    <a:pt x="42" y="457"/>
                  </a:lnTo>
                  <a:lnTo>
                    <a:pt x="48" y="341"/>
                  </a:lnTo>
                  <a:lnTo>
                    <a:pt x="48" y="317"/>
                  </a:lnTo>
                  <a:lnTo>
                    <a:pt x="42" y="268"/>
                  </a:lnTo>
                  <a:lnTo>
                    <a:pt x="24" y="152"/>
                  </a:lnTo>
                  <a:lnTo>
                    <a:pt x="0" y="0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3756045" y="1555751"/>
              <a:ext cx="541340" cy="1295406"/>
            </a:xfrm>
            <a:custGeom>
              <a:avLst/>
              <a:gdLst>
                <a:gd name="T0" fmla="*/ 0 w 341"/>
                <a:gd name="T1" fmla="*/ 0 h 816"/>
                <a:gd name="T2" fmla="*/ 125413 w 341"/>
                <a:gd name="T3" fmla="*/ 357189 h 816"/>
                <a:gd name="T4" fmla="*/ 222251 w 341"/>
                <a:gd name="T5" fmla="*/ 638178 h 816"/>
                <a:gd name="T6" fmla="*/ 269876 w 341"/>
                <a:gd name="T7" fmla="*/ 744541 h 816"/>
                <a:gd name="T8" fmla="*/ 279401 w 341"/>
                <a:gd name="T9" fmla="*/ 782641 h 816"/>
                <a:gd name="T10" fmla="*/ 300039 w 341"/>
                <a:gd name="T11" fmla="*/ 822329 h 816"/>
                <a:gd name="T12" fmla="*/ 541340 w 341"/>
                <a:gd name="T13" fmla="*/ 1295406 h 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1"/>
                <a:gd name="T22" fmla="*/ 0 h 816"/>
                <a:gd name="T23" fmla="*/ 341 w 341"/>
                <a:gd name="T24" fmla="*/ 816 h 8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1" h="816">
                  <a:moveTo>
                    <a:pt x="0" y="0"/>
                  </a:moveTo>
                  <a:lnTo>
                    <a:pt x="79" y="225"/>
                  </a:lnTo>
                  <a:lnTo>
                    <a:pt x="140" y="402"/>
                  </a:lnTo>
                  <a:lnTo>
                    <a:pt x="170" y="469"/>
                  </a:lnTo>
                  <a:lnTo>
                    <a:pt x="176" y="493"/>
                  </a:lnTo>
                  <a:lnTo>
                    <a:pt x="189" y="518"/>
                  </a:lnTo>
                  <a:lnTo>
                    <a:pt x="341" y="816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3900508" y="1690689"/>
              <a:ext cx="444502" cy="1016005"/>
            </a:xfrm>
            <a:custGeom>
              <a:avLst/>
              <a:gdLst>
                <a:gd name="T0" fmla="*/ 444502 w 280"/>
                <a:gd name="T1" fmla="*/ 0 h 640"/>
                <a:gd name="T2" fmla="*/ 347664 w 280"/>
                <a:gd name="T3" fmla="*/ 241301 h 640"/>
                <a:gd name="T4" fmla="*/ 271464 w 280"/>
                <a:gd name="T5" fmla="*/ 434977 h 640"/>
                <a:gd name="T6" fmla="*/ 222251 w 280"/>
                <a:gd name="T7" fmla="*/ 561978 h 640"/>
                <a:gd name="T8" fmla="*/ 0 w 280"/>
                <a:gd name="T9" fmla="*/ 1016005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640"/>
                <a:gd name="T17" fmla="*/ 280 w 280"/>
                <a:gd name="T18" fmla="*/ 640 h 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640">
                  <a:moveTo>
                    <a:pt x="280" y="0"/>
                  </a:moveTo>
                  <a:lnTo>
                    <a:pt x="219" y="152"/>
                  </a:lnTo>
                  <a:lnTo>
                    <a:pt x="171" y="274"/>
                  </a:lnTo>
                  <a:lnTo>
                    <a:pt x="140" y="354"/>
                  </a:lnTo>
                  <a:lnTo>
                    <a:pt x="0" y="640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919558" y="1622426"/>
              <a:ext cx="571503" cy="1258894"/>
            </a:xfrm>
            <a:custGeom>
              <a:avLst/>
              <a:gdLst>
                <a:gd name="T0" fmla="*/ 493715 w 360"/>
                <a:gd name="T1" fmla="*/ 39688 h 793"/>
                <a:gd name="T2" fmla="*/ 522290 w 360"/>
                <a:gd name="T3" fmla="*/ 290514 h 793"/>
                <a:gd name="T4" fmla="*/ 552453 w 360"/>
                <a:gd name="T5" fmla="*/ 493715 h 793"/>
                <a:gd name="T6" fmla="*/ 561978 w 360"/>
                <a:gd name="T7" fmla="*/ 639766 h 793"/>
                <a:gd name="T8" fmla="*/ 571503 w 360"/>
                <a:gd name="T9" fmla="*/ 987430 h 793"/>
                <a:gd name="T10" fmla="*/ 571503 w 360"/>
                <a:gd name="T11" fmla="*/ 1258894 h 793"/>
                <a:gd name="T12" fmla="*/ 0 w 360"/>
                <a:gd name="T13" fmla="*/ 0 h 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0"/>
                <a:gd name="T22" fmla="*/ 0 h 793"/>
                <a:gd name="T23" fmla="*/ 360 w 360"/>
                <a:gd name="T24" fmla="*/ 793 h 7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0" h="793">
                  <a:moveTo>
                    <a:pt x="311" y="25"/>
                  </a:moveTo>
                  <a:lnTo>
                    <a:pt x="329" y="183"/>
                  </a:lnTo>
                  <a:lnTo>
                    <a:pt x="348" y="311"/>
                  </a:lnTo>
                  <a:lnTo>
                    <a:pt x="354" y="403"/>
                  </a:lnTo>
                  <a:lnTo>
                    <a:pt x="360" y="622"/>
                  </a:lnTo>
                  <a:lnTo>
                    <a:pt x="360" y="793"/>
                  </a:lnTo>
                  <a:lnTo>
                    <a:pt x="0" y="0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4587899" y="1574801"/>
              <a:ext cx="76200" cy="1354144"/>
            </a:xfrm>
            <a:custGeom>
              <a:avLst/>
              <a:gdLst>
                <a:gd name="T0" fmla="*/ 0 w 48"/>
                <a:gd name="T1" fmla="*/ 0 h 853"/>
                <a:gd name="T2" fmla="*/ 38100 w 48"/>
                <a:gd name="T3" fmla="*/ 328614 h 853"/>
                <a:gd name="T4" fmla="*/ 66675 w 48"/>
                <a:gd name="T5" fmla="*/ 571503 h 853"/>
                <a:gd name="T6" fmla="*/ 76200 w 48"/>
                <a:gd name="T7" fmla="*/ 668341 h 853"/>
                <a:gd name="T8" fmla="*/ 76200 w 48"/>
                <a:gd name="T9" fmla="*/ 725491 h 853"/>
                <a:gd name="T10" fmla="*/ 76200 w 48"/>
                <a:gd name="T11" fmla="*/ 1354144 h 8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853"/>
                <a:gd name="T20" fmla="*/ 48 w 48"/>
                <a:gd name="T21" fmla="*/ 853 h 8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853">
                  <a:moveTo>
                    <a:pt x="0" y="0"/>
                  </a:moveTo>
                  <a:lnTo>
                    <a:pt x="24" y="207"/>
                  </a:lnTo>
                  <a:lnTo>
                    <a:pt x="42" y="360"/>
                  </a:lnTo>
                  <a:lnTo>
                    <a:pt x="48" y="421"/>
                  </a:lnTo>
                  <a:lnTo>
                    <a:pt x="48" y="457"/>
                  </a:lnTo>
                  <a:lnTo>
                    <a:pt x="48" y="853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4538686" y="1652589"/>
              <a:ext cx="541340" cy="1238256"/>
            </a:xfrm>
            <a:custGeom>
              <a:avLst/>
              <a:gdLst>
                <a:gd name="T0" fmla="*/ 0 w 341"/>
                <a:gd name="T1" fmla="*/ 1238256 h 780"/>
                <a:gd name="T2" fmla="*/ 106363 w 341"/>
                <a:gd name="T3" fmla="*/ 1054105 h 780"/>
                <a:gd name="T4" fmla="*/ 193676 w 341"/>
                <a:gd name="T5" fmla="*/ 900117 h 780"/>
                <a:gd name="T6" fmla="*/ 242889 w 341"/>
                <a:gd name="T7" fmla="*/ 822329 h 780"/>
                <a:gd name="T8" fmla="*/ 271464 w 341"/>
                <a:gd name="T9" fmla="*/ 754066 h 780"/>
                <a:gd name="T10" fmla="*/ 338139 w 341"/>
                <a:gd name="T11" fmla="*/ 569915 h 780"/>
                <a:gd name="T12" fmla="*/ 425452 w 341"/>
                <a:gd name="T13" fmla="*/ 319089 h 780"/>
                <a:gd name="T14" fmla="*/ 541340 w 341"/>
                <a:gd name="T15" fmla="*/ 0 h 7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780"/>
                <a:gd name="T26" fmla="*/ 341 w 341"/>
                <a:gd name="T27" fmla="*/ 780 h 7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780">
                  <a:moveTo>
                    <a:pt x="0" y="780"/>
                  </a:moveTo>
                  <a:lnTo>
                    <a:pt x="67" y="664"/>
                  </a:lnTo>
                  <a:lnTo>
                    <a:pt x="122" y="567"/>
                  </a:lnTo>
                  <a:lnTo>
                    <a:pt x="153" y="518"/>
                  </a:lnTo>
                  <a:lnTo>
                    <a:pt x="171" y="475"/>
                  </a:lnTo>
                  <a:lnTo>
                    <a:pt x="213" y="359"/>
                  </a:lnTo>
                  <a:lnTo>
                    <a:pt x="268" y="201"/>
                  </a:lnTo>
                  <a:lnTo>
                    <a:pt x="341" y="0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4684737" y="1574801"/>
              <a:ext cx="406402" cy="1384307"/>
            </a:xfrm>
            <a:custGeom>
              <a:avLst/>
              <a:gdLst>
                <a:gd name="T0" fmla="*/ 0 w 256"/>
                <a:gd name="T1" fmla="*/ 0 h 872"/>
                <a:gd name="T2" fmla="*/ 125413 w 256"/>
                <a:gd name="T3" fmla="*/ 368302 h 872"/>
                <a:gd name="T4" fmla="*/ 222251 w 256"/>
                <a:gd name="T5" fmla="*/ 628653 h 872"/>
                <a:gd name="T6" fmla="*/ 250826 w 256"/>
                <a:gd name="T7" fmla="*/ 725491 h 872"/>
                <a:gd name="T8" fmla="*/ 260351 w 256"/>
                <a:gd name="T9" fmla="*/ 754066 h 872"/>
                <a:gd name="T10" fmla="*/ 260351 w 256"/>
                <a:gd name="T11" fmla="*/ 774704 h 872"/>
                <a:gd name="T12" fmla="*/ 269876 w 256"/>
                <a:gd name="T13" fmla="*/ 822329 h 872"/>
                <a:gd name="T14" fmla="*/ 288926 w 256"/>
                <a:gd name="T15" fmla="*/ 900117 h 872"/>
                <a:gd name="T16" fmla="*/ 338139 w 256"/>
                <a:gd name="T17" fmla="*/ 1103318 h 872"/>
                <a:gd name="T18" fmla="*/ 406402 w 256"/>
                <a:gd name="T19" fmla="*/ 1384307 h 8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6"/>
                <a:gd name="T31" fmla="*/ 0 h 872"/>
                <a:gd name="T32" fmla="*/ 256 w 256"/>
                <a:gd name="T33" fmla="*/ 872 h 8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6" h="872">
                  <a:moveTo>
                    <a:pt x="0" y="0"/>
                  </a:moveTo>
                  <a:lnTo>
                    <a:pt x="79" y="232"/>
                  </a:lnTo>
                  <a:lnTo>
                    <a:pt x="140" y="396"/>
                  </a:lnTo>
                  <a:lnTo>
                    <a:pt x="158" y="457"/>
                  </a:lnTo>
                  <a:lnTo>
                    <a:pt x="164" y="475"/>
                  </a:lnTo>
                  <a:lnTo>
                    <a:pt x="164" y="488"/>
                  </a:lnTo>
                  <a:lnTo>
                    <a:pt x="170" y="518"/>
                  </a:lnTo>
                  <a:lnTo>
                    <a:pt x="182" y="567"/>
                  </a:lnTo>
                  <a:lnTo>
                    <a:pt x="213" y="695"/>
                  </a:lnTo>
                  <a:lnTo>
                    <a:pt x="256" y="872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4751412" y="1768477"/>
              <a:ext cx="890592" cy="1131893"/>
            </a:xfrm>
            <a:custGeom>
              <a:avLst/>
              <a:gdLst>
                <a:gd name="T0" fmla="*/ 0 w 561"/>
                <a:gd name="T1" fmla="*/ 1131893 h 713"/>
                <a:gd name="T2" fmla="*/ 125413 w 561"/>
                <a:gd name="T3" fmla="*/ 987430 h 713"/>
                <a:gd name="T4" fmla="*/ 222251 w 561"/>
                <a:gd name="T5" fmla="*/ 879479 h 713"/>
                <a:gd name="T6" fmla="*/ 261939 w 561"/>
                <a:gd name="T7" fmla="*/ 841379 h 713"/>
                <a:gd name="T8" fmla="*/ 280989 w 561"/>
                <a:gd name="T9" fmla="*/ 822329 h 713"/>
                <a:gd name="T10" fmla="*/ 300039 w 561"/>
                <a:gd name="T11" fmla="*/ 793754 h 713"/>
                <a:gd name="T12" fmla="*/ 339727 w 561"/>
                <a:gd name="T13" fmla="*/ 754066 h 713"/>
                <a:gd name="T14" fmla="*/ 434977 w 561"/>
                <a:gd name="T15" fmla="*/ 638178 h 713"/>
                <a:gd name="T16" fmla="*/ 531815 w 561"/>
                <a:gd name="T17" fmla="*/ 522290 h 713"/>
                <a:gd name="T18" fmla="*/ 571503 w 561"/>
                <a:gd name="T19" fmla="*/ 484190 h 713"/>
                <a:gd name="T20" fmla="*/ 590553 w 561"/>
                <a:gd name="T21" fmla="*/ 463552 h 713"/>
                <a:gd name="T22" fmla="*/ 600078 w 561"/>
                <a:gd name="T23" fmla="*/ 463552 h 713"/>
                <a:gd name="T24" fmla="*/ 600078 w 561"/>
                <a:gd name="T25" fmla="*/ 454027 h 713"/>
                <a:gd name="T26" fmla="*/ 609603 w 561"/>
                <a:gd name="T27" fmla="*/ 454027 h 713"/>
                <a:gd name="T28" fmla="*/ 619128 w 561"/>
                <a:gd name="T29" fmla="*/ 434977 h 713"/>
                <a:gd name="T30" fmla="*/ 658816 w 561"/>
                <a:gd name="T31" fmla="*/ 377827 h 713"/>
                <a:gd name="T32" fmla="*/ 755654 w 561"/>
                <a:gd name="T33" fmla="*/ 222251 h 713"/>
                <a:gd name="T34" fmla="*/ 890592 w 561"/>
                <a:gd name="T35" fmla="*/ 0 h 7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61"/>
                <a:gd name="T55" fmla="*/ 0 h 713"/>
                <a:gd name="T56" fmla="*/ 561 w 561"/>
                <a:gd name="T57" fmla="*/ 713 h 7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61" h="713">
                  <a:moveTo>
                    <a:pt x="0" y="713"/>
                  </a:moveTo>
                  <a:lnTo>
                    <a:pt x="79" y="622"/>
                  </a:lnTo>
                  <a:lnTo>
                    <a:pt x="140" y="554"/>
                  </a:lnTo>
                  <a:lnTo>
                    <a:pt x="165" y="530"/>
                  </a:lnTo>
                  <a:lnTo>
                    <a:pt x="177" y="518"/>
                  </a:lnTo>
                  <a:lnTo>
                    <a:pt x="189" y="500"/>
                  </a:lnTo>
                  <a:lnTo>
                    <a:pt x="214" y="475"/>
                  </a:lnTo>
                  <a:lnTo>
                    <a:pt x="274" y="402"/>
                  </a:lnTo>
                  <a:lnTo>
                    <a:pt x="335" y="329"/>
                  </a:lnTo>
                  <a:lnTo>
                    <a:pt x="360" y="305"/>
                  </a:lnTo>
                  <a:lnTo>
                    <a:pt x="372" y="292"/>
                  </a:lnTo>
                  <a:lnTo>
                    <a:pt x="378" y="292"/>
                  </a:lnTo>
                  <a:lnTo>
                    <a:pt x="378" y="286"/>
                  </a:lnTo>
                  <a:lnTo>
                    <a:pt x="384" y="286"/>
                  </a:lnTo>
                  <a:lnTo>
                    <a:pt x="390" y="274"/>
                  </a:lnTo>
                  <a:lnTo>
                    <a:pt x="415" y="238"/>
                  </a:lnTo>
                  <a:lnTo>
                    <a:pt x="476" y="140"/>
                  </a:lnTo>
                  <a:lnTo>
                    <a:pt x="561" y="0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5080026" y="1633539"/>
              <a:ext cx="668341" cy="1470032"/>
            </a:xfrm>
            <a:custGeom>
              <a:avLst/>
              <a:gdLst>
                <a:gd name="T0" fmla="*/ 0 w 421"/>
                <a:gd name="T1" fmla="*/ 0 h 926"/>
                <a:gd name="T2" fmla="*/ 77788 w 421"/>
                <a:gd name="T3" fmla="*/ 222251 h 926"/>
                <a:gd name="T4" fmla="*/ 146051 w 421"/>
                <a:gd name="T5" fmla="*/ 385764 h 926"/>
                <a:gd name="T6" fmla="*/ 165101 w 421"/>
                <a:gd name="T7" fmla="*/ 444502 h 926"/>
                <a:gd name="T8" fmla="*/ 184151 w 421"/>
                <a:gd name="T9" fmla="*/ 482602 h 926"/>
                <a:gd name="T10" fmla="*/ 436565 w 421"/>
                <a:gd name="T11" fmla="*/ 1004892 h 926"/>
                <a:gd name="T12" fmla="*/ 668341 w 421"/>
                <a:gd name="T13" fmla="*/ 1470032 h 9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1"/>
                <a:gd name="T22" fmla="*/ 0 h 926"/>
                <a:gd name="T23" fmla="*/ 421 w 421"/>
                <a:gd name="T24" fmla="*/ 926 h 9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1" h="926">
                  <a:moveTo>
                    <a:pt x="0" y="0"/>
                  </a:moveTo>
                  <a:lnTo>
                    <a:pt x="49" y="140"/>
                  </a:lnTo>
                  <a:lnTo>
                    <a:pt x="92" y="243"/>
                  </a:lnTo>
                  <a:lnTo>
                    <a:pt x="104" y="280"/>
                  </a:lnTo>
                  <a:lnTo>
                    <a:pt x="116" y="304"/>
                  </a:lnTo>
                  <a:lnTo>
                    <a:pt x="275" y="633"/>
                  </a:lnTo>
                  <a:lnTo>
                    <a:pt x="421" y="926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5313389" y="1787527"/>
              <a:ext cx="569915" cy="1257306"/>
            </a:xfrm>
            <a:custGeom>
              <a:avLst/>
              <a:gdLst>
                <a:gd name="T0" fmla="*/ 0 w 359"/>
                <a:gd name="T1" fmla="*/ 1257306 h 792"/>
                <a:gd name="T2" fmla="*/ 38100 w 359"/>
                <a:gd name="T3" fmla="*/ 1150943 h 792"/>
                <a:gd name="T4" fmla="*/ 76200 w 359"/>
                <a:gd name="T5" fmla="*/ 1063630 h 792"/>
                <a:gd name="T6" fmla="*/ 96838 w 359"/>
                <a:gd name="T7" fmla="*/ 1016005 h 792"/>
                <a:gd name="T8" fmla="*/ 106363 w 359"/>
                <a:gd name="T9" fmla="*/ 987430 h 792"/>
                <a:gd name="T10" fmla="*/ 212726 w 359"/>
                <a:gd name="T11" fmla="*/ 822329 h 792"/>
                <a:gd name="T12" fmla="*/ 269876 w 359"/>
                <a:gd name="T13" fmla="*/ 725491 h 792"/>
                <a:gd name="T14" fmla="*/ 319089 w 359"/>
                <a:gd name="T15" fmla="*/ 638178 h 792"/>
                <a:gd name="T16" fmla="*/ 366714 w 359"/>
                <a:gd name="T17" fmla="*/ 541340 h 792"/>
                <a:gd name="T18" fmla="*/ 425452 w 359"/>
                <a:gd name="T19" fmla="*/ 425452 h 792"/>
                <a:gd name="T20" fmla="*/ 473077 w 359"/>
                <a:gd name="T21" fmla="*/ 309564 h 792"/>
                <a:gd name="T22" fmla="*/ 503240 w 359"/>
                <a:gd name="T23" fmla="*/ 231776 h 792"/>
                <a:gd name="T24" fmla="*/ 569915 w 359"/>
                <a:gd name="T25" fmla="*/ 0 h 7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9"/>
                <a:gd name="T40" fmla="*/ 0 h 792"/>
                <a:gd name="T41" fmla="*/ 359 w 359"/>
                <a:gd name="T42" fmla="*/ 792 h 7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9" h="792">
                  <a:moveTo>
                    <a:pt x="0" y="792"/>
                  </a:moveTo>
                  <a:lnTo>
                    <a:pt x="24" y="725"/>
                  </a:lnTo>
                  <a:lnTo>
                    <a:pt x="48" y="670"/>
                  </a:lnTo>
                  <a:lnTo>
                    <a:pt x="61" y="640"/>
                  </a:lnTo>
                  <a:lnTo>
                    <a:pt x="67" y="622"/>
                  </a:lnTo>
                  <a:lnTo>
                    <a:pt x="134" y="518"/>
                  </a:lnTo>
                  <a:lnTo>
                    <a:pt x="170" y="457"/>
                  </a:lnTo>
                  <a:lnTo>
                    <a:pt x="201" y="402"/>
                  </a:lnTo>
                  <a:lnTo>
                    <a:pt x="231" y="341"/>
                  </a:lnTo>
                  <a:lnTo>
                    <a:pt x="268" y="268"/>
                  </a:lnTo>
                  <a:lnTo>
                    <a:pt x="298" y="195"/>
                  </a:lnTo>
                  <a:lnTo>
                    <a:pt x="317" y="146"/>
                  </a:lnTo>
                  <a:lnTo>
                    <a:pt x="359" y="0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5805517" y="1739902"/>
              <a:ext cx="290514" cy="1325569"/>
            </a:xfrm>
            <a:custGeom>
              <a:avLst/>
              <a:gdLst>
                <a:gd name="T0" fmla="*/ 0 w 183"/>
                <a:gd name="T1" fmla="*/ 0 h 835"/>
                <a:gd name="T2" fmla="*/ 68263 w 183"/>
                <a:gd name="T3" fmla="*/ 279401 h 835"/>
                <a:gd name="T4" fmla="*/ 117476 w 183"/>
                <a:gd name="T5" fmla="*/ 482602 h 835"/>
                <a:gd name="T6" fmla="*/ 136526 w 183"/>
                <a:gd name="T7" fmla="*/ 560390 h 835"/>
                <a:gd name="T8" fmla="*/ 155576 w 183"/>
                <a:gd name="T9" fmla="*/ 598490 h 835"/>
                <a:gd name="T10" fmla="*/ 155576 w 183"/>
                <a:gd name="T11" fmla="*/ 619128 h 835"/>
                <a:gd name="T12" fmla="*/ 165101 w 183"/>
                <a:gd name="T13" fmla="*/ 647703 h 835"/>
                <a:gd name="T14" fmla="*/ 184151 w 183"/>
                <a:gd name="T15" fmla="*/ 735016 h 835"/>
                <a:gd name="T16" fmla="*/ 233364 w 183"/>
                <a:gd name="T17" fmla="*/ 985842 h 835"/>
                <a:gd name="T18" fmla="*/ 290514 w 183"/>
                <a:gd name="T19" fmla="*/ 1325569 h 8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"/>
                <a:gd name="T31" fmla="*/ 0 h 835"/>
                <a:gd name="T32" fmla="*/ 183 w 183"/>
                <a:gd name="T33" fmla="*/ 835 h 8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" h="835">
                  <a:moveTo>
                    <a:pt x="0" y="0"/>
                  </a:moveTo>
                  <a:lnTo>
                    <a:pt x="43" y="176"/>
                  </a:lnTo>
                  <a:lnTo>
                    <a:pt x="74" y="304"/>
                  </a:lnTo>
                  <a:lnTo>
                    <a:pt x="86" y="353"/>
                  </a:lnTo>
                  <a:lnTo>
                    <a:pt x="98" y="377"/>
                  </a:lnTo>
                  <a:lnTo>
                    <a:pt x="98" y="390"/>
                  </a:lnTo>
                  <a:lnTo>
                    <a:pt x="104" y="408"/>
                  </a:lnTo>
                  <a:lnTo>
                    <a:pt x="116" y="463"/>
                  </a:lnTo>
                  <a:lnTo>
                    <a:pt x="147" y="621"/>
                  </a:lnTo>
                  <a:lnTo>
                    <a:pt x="183" y="835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5942042" y="1846265"/>
              <a:ext cx="77788" cy="1247781"/>
            </a:xfrm>
            <a:custGeom>
              <a:avLst/>
              <a:gdLst>
                <a:gd name="T0" fmla="*/ 77788 w 49"/>
                <a:gd name="T1" fmla="*/ 0 h 786"/>
                <a:gd name="T2" fmla="*/ 28575 w 49"/>
                <a:gd name="T3" fmla="*/ 288926 h 786"/>
                <a:gd name="T4" fmla="*/ 9525 w 49"/>
                <a:gd name="T5" fmla="*/ 503240 h 786"/>
                <a:gd name="T6" fmla="*/ 0 w 49"/>
                <a:gd name="T7" fmla="*/ 588965 h 786"/>
                <a:gd name="T8" fmla="*/ 0 w 49"/>
                <a:gd name="T9" fmla="*/ 619128 h 786"/>
                <a:gd name="T10" fmla="*/ 0 w 49"/>
                <a:gd name="T11" fmla="*/ 647703 h 786"/>
                <a:gd name="T12" fmla="*/ 9525 w 49"/>
                <a:gd name="T13" fmla="*/ 695328 h 786"/>
                <a:gd name="T14" fmla="*/ 9525 w 49"/>
                <a:gd name="T15" fmla="*/ 773116 h 786"/>
                <a:gd name="T16" fmla="*/ 19050 w 49"/>
                <a:gd name="T17" fmla="*/ 976317 h 786"/>
                <a:gd name="T18" fmla="*/ 28575 w 49"/>
                <a:gd name="T19" fmla="*/ 1247781 h 7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786"/>
                <a:gd name="T32" fmla="*/ 49 w 49"/>
                <a:gd name="T33" fmla="*/ 786 h 7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786">
                  <a:moveTo>
                    <a:pt x="49" y="0"/>
                  </a:moveTo>
                  <a:lnTo>
                    <a:pt x="18" y="182"/>
                  </a:lnTo>
                  <a:lnTo>
                    <a:pt x="6" y="317"/>
                  </a:lnTo>
                  <a:lnTo>
                    <a:pt x="0" y="371"/>
                  </a:lnTo>
                  <a:lnTo>
                    <a:pt x="0" y="390"/>
                  </a:lnTo>
                  <a:lnTo>
                    <a:pt x="0" y="408"/>
                  </a:lnTo>
                  <a:lnTo>
                    <a:pt x="6" y="438"/>
                  </a:lnTo>
                  <a:lnTo>
                    <a:pt x="6" y="487"/>
                  </a:lnTo>
                  <a:lnTo>
                    <a:pt x="12" y="615"/>
                  </a:lnTo>
                  <a:lnTo>
                    <a:pt x="18" y="786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457853" y="2146304"/>
              <a:ext cx="1044580" cy="841379"/>
            </a:xfrm>
            <a:custGeom>
              <a:avLst/>
              <a:gdLst>
                <a:gd name="T0" fmla="*/ 0 w 658"/>
                <a:gd name="T1" fmla="*/ 841379 h 530"/>
                <a:gd name="T2" fmla="*/ 280989 w 658"/>
                <a:gd name="T3" fmla="*/ 628653 h 530"/>
                <a:gd name="T4" fmla="*/ 493715 w 658"/>
                <a:gd name="T5" fmla="*/ 482602 h 530"/>
                <a:gd name="T6" fmla="*/ 600078 w 658"/>
                <a:gd name="T7" fmla="*/ 395289 h 530"/>
                <a:gd name="T8" fmla="*/ 1044580 w 658"/>
                <a:gd name="T9" fmla="*/ 0 h 5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530"/>
                <a:gd name="T17" fmla="*/ 658 w 658"/>
                <a:gd name="T18" fmla="*/ 530 h 5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530">
                  <a:moveTo>
                    <a:pt x="0" y="530"/>
                  </a:moveTo>
                  <a:lnTo>
                    <a:pt x="177" y="396"/>
                  </a:lnTo>
                  <a:lnTo>
                    <a:pt x="311" y="304"/>
                  </a:lnTo>
                  <a:lnTo>
                    <a:pt x="378" y="249"/>
                  </a:lnTo>
                  <a:lnTo>
                    <a:pt x="658" y="0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6261131" y="1962153"/>
              <a:ext cx="47625" cy="1354144"/>
            </a:xfrm>
            <a:custGeom>
              <a:avLst/>
              <a:gdLst>
                <a:gd name="T0" fmla="*/ 47625 w 30"/>
                <a:gd name="T1" fmla="*/ 0 h 853"/>
                <a:gd name="T2" fmla="*/ 28575 w 30"/>
                <a:gd name="T3" fmla="*/ 260351 h 853"/>
                <a:gd name="T4" fmla="*/ 9525 w 30"/>
                <a:gd name="T5" fmla="*/ 454027 h 853"/>
                <a:gd name="T6" fmla="*/ 0 w 30"/>
                <a:gd name="T7" fmla="*/ 541340 h 853"/>
                <a:gd name="T8" fmla="*/ 0 w 30"/>
                <a:gd name="T9" fmla="*/ 600078 h 853"/>
                <a:gd name="T10" fmla="*/ 9525 w 30"/>
                <a:gd name="T11" fmla="*/ 1354144 h 8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853"/>
                <a:gd name="T20" fmla="*/ 30 w 30"/>
                <a:gd name="T21" fmla="*/ 853 h 8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853">
                  <a:moveTo>
                    <a:pt x="30" y="0"/>
                  </a:moveTo>
                  <a:lnTo>
                    <a:pt x="18" y="164"/>
                  </a:lnTo>
                  <a:lnTo>
                    <a:pt x="6" y="286"/>
                  </a:lnTo>
                  <a:lnTo>
                    <a:pt x="0" y="341"/>
                  </a:lnTo>
                  <a:lnTo>
                    <a:pt x="0" y="378"/>
                  </a:lnTo>
                  <a:lnTo>
                    <a:pt x="6" y="853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1" name="Line 34"/>
            <p:cNvSpPr>
              <a:spLocks noChangeShapeType="1"/>
            </p:cNvSpPr>
            <p:nvPr/>
          </p:nvSpPr>
          <p:spPr bwMode="auto">
            <a:xfrm flipV="1">
              <a:off x="6164293" y="2590806"/>
              <a:ext cx="966792" cy="773116"/>
            </a:xfrm>
            <a:prstGeom prst="line">
              <a:avLst/>
            </a:prstGeom>
            <a:noFill/>
            <a:ln w="58738">
              <a:solidFill>
                <a:srgbClr val="3C8E24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6357969" y="2271717"/>
              <a:ext cx="280989" cy="1306519"/>
            </a:xfrm>
            <a:custGeom>
              <a:avLst/>
              <a:gdLst>
                <a:gd name="T0" fmla="*/ 280989 w 177"/>
                <a:gd name="T1" fmla="*/ 0 h 823"/>
                <a:gd name="T2" fmla="*/ 174626 w 177"/>
                <a:gd name="T3" fmla="*/ 366714 h 823"/>
                <a:gd name="T4" fmla="*/ 106363 w 177"/>
                <a:gd name="T5" fmla="*/ 638178 h 823"/>
                <a:gd name="T6" fmla="*/ 77788 w 177"/>
                <a:gd name="T7" fmla="*/ 735016 h 823"/>
                <a:gd name="T8" fmla="*/ 66675 w 177"/>
                <a:gd name="T9" fmla="*/ 773116 h 823"/>
                <a:gd name="T10" fmla="*/ 66675 w 177"/>
                <a:gd name="T11" fmla="*/ 793754 h 823"/>
                <a:gd name="T12" fmla="*/ 66675 w 177"/>
                <a:gd name="T13" fmla="*/ 831854 h 823"/>
                <a:gd name="T14" fmla="*/ 57150 w 177"/>
                <a:gd name="T15" fmla="*/ 900117 h 823"/>
                <a:gd name="T16" fmla="*/ 38100 w 177"/>
                <a:gd name="T17" fmla="*/ 1073155 h 823"/>
                <a:gd name="T18" fmla="*/ 0 w 177"/>
                <a:gd name="T19" fmla="*/ 1306519 h 8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7"/>
                <a:gd name="T31" fmla="*/ 0 h 823"/>
                <a:gd name="T32" fmla="*/ 177 w 177"/>
                <a:gd name="T33" fmla="*/ 823 h 8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7" h="823">
                  <a:moveTo>
                    <a:pt x="177" y="0"/>
                  </a:moveTo>
                  <a:lnTo>
                    <a:pt x="110" y="231"/>
                  </a:lnTo>
                  <a:lnTo>
                    <a:pt x="67" y="402"/>
                  </a:lnTo>
                  <a:lnTo>
                    <a:pt x="49" y="463"/>
                  </a:lnTo>
                  <a:lnTo>
                    <a:pt x="42" y="487"/>
                  </a:lnTo>
                  <a:lnTo>
                    <a:pt x="42" y="500"/>
                  </a:lnTo>
                  <a:lnTo>
                    <a:pt x="42" y="524"/>
                  </a:lnTo>
                  <a:lnTo>
                    <a:pt x="36" y="567"/>
                  </a:lnTo>
                  <a:lnTo>
                    <a:pt x="24" y="676"/>
                  </a:lnTo>
                  <a:lnTo>
                    <a:pt x="0" y="823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6608795" y="2474918"/>
              <a:ext cx="212726" cy="1316044"/>
            </a:xfrm>
            <a:custGeom>
              <a:avLst/>
              <a:gdLst>
                <a:gd name="T0" fmla="*/ 212726 w 134"/>
                <a:gd name="T1" fmla="*/ 0 h 829"/>
                <a:gd name="T2" fmla="*/ 146051 w 134"/>
                <a:gd name="T3" fmla="*/ 269876 h 829"/>
                <a:gd name="T4" fmla="*/ 96838 w 134"/>
                <a:gd name="T5" fmla="*/ 473077 h 829"/>
                <a:gd name="T6" fmla="*/ 87313 w 134"/>
                <a:gd name="T7" fmla="*/ 550865 h 829"/>
                <a:gd name="T8" fmla="*/ 77788 w 134"/>
                <a:gd name="T9" fmla="*/ 600078 h 829"/>
                <a:gd name="T10" fmla="*/ 0 w 134"/>
                <a:gd name="T11" fmla="*/ 1316044 h 8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"/>
                <a:gd name="T19" fmla="*/ 0 h 829"/>
                <a:gd name="T20" fmla="*/ 134 w 134"/>
                <a:gd name="T21" fmla="*/ 829 h 8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" h="829">
                  <a:moveTo>
                    <a:pt x="134" y="0"/>
                  </a:moveTo>
                  <a:lnTo>
                    <a:pt x="92" y="170"/>
                  </a:lnTo>
                  <a:lnTo>
                    <a:pt x="61" y="298"/>
                  </a:lnTo>
                  <a:lnTo>
                    <a:pt x="55" y="347"/>
                  </a:lnTo>
                  <a:lnTo>
                    <a:pt x="49" y="378"/>
                  </a:lnTo>
                  <a:lnTo>
                    <a:pt x="0" y="829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6745321" y="2841632"/>
              <a:ext cx="444502" cy="1065218"/>
            </a:xfrm>
            <a:custGeom>
              <a:avLst/>
              <a:gdLst>
                <a:gd name="T0" fmla="*/ 444502 w 280"/>
                <a:gd name="T1" fmla="*/ 0 h 671"/>
                <a:gd name="T2" fmla="*/ 319089 w 280"/>
                <a:gd name="T3" fmla="*/ 242889 h 671"/>
                <a:gd name="T4" fmla="*/ 231776 w 280"/>
                <a:gd name="T5" fmla="*/ 415927 h 671"/>
                <a:gd name="T6" fmla="*/ 192088 w 280"/>
                <a:gd name="T7" fmla="*/ 493715 h 671"/>
                <a:gd name="T8" fmla="*/ 182563 w 280"/>
                <a:gd name="T9" fmla="*/ 522290 h 671"/>
                <a:gd name="T10" fmla="*/ 182563 w 280"/>
                <a:gd name="T11" fmla="*/ 542928 h 671"/>
                <a:gd name="T12" fmla="*/ 76200 w 280"/>
                <a:gd name="T13" fmla="*/ 833442 h 671"/>
                <a:gd name="T14" fmla="*/ 0 w 280"/>
                <a:gd name="T15" fmla="*/ 1065218 h 6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0"/>
                <a:gd name="T25" fmla="*/ 0 h 671"/>
                <a:gd name="T26" fmla="*/ 280 w 280"/>
                <a:gd name="T27" fmla="*/ 671 h 6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0" h="671">
                  <a:moveTo>
                    <a:pt x="280" y="0"/>
                  </a:moveTo>
                  <a:lnTo>
                    <a:pt x="201" y="153"/>
                  </a:lnTo>
                  <a:lnTo>
                    <a:pt x="146" y="262"/>
                  </a:lnTo>
                  <a:lnTo>
                    <a:pt x="121" y="311"/>
                  </a:lnTo>
                  <a:lnTo>
                    <a:pt x="115" y="329"/>
                  </a:lnTo>
                  <a:lnTo>
                    <a:pt x="115" y="342"/>
                  </a:lnTo>
                  <a:lnTo>
                    <a:pt x="48" y="525"/>
                  </a:lnTo>
                  <a:lnTo>
                    <a:pt x="0" y="671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445282" y="3035308"/>
              <a:ext cx="1004892" cy="590553"/>
            </a:xfrm>
            <a:custGeom>
              <a:avLst/>
              <a:gdLst>
                <a:gd name="T0" fmla="*/ 1004892 w 633"/>
                <a:gd name="T1" fmla="*/ 0 h 372"/>
                <a:gd name="T2" fmla="*/ 782641 w 633"/>
                <a:gd name="T3" fmla="*/ 96838 h 372"/>
                <a:gd name="T4" fmla="*/ 598490 w 633"/>
                <a:gd name="T5" fmla="*/ 184151 h 372"/>
                <a:gd name="T6" fmla="*/ 531815 w 633"/>
                <a:gd name="T7" fmla="*/ 222251 h 372"/>
                <a:gd name="T8" fmla="*/ 473077 w 633"/>
                <a:gd name="T9" fmla="*/ 252414 h 372"/>
                <a:gd name="T10" fmla="*/ 425452 w 633"/>
                <a:gd name="T11" fmla="*/ 280989 h 372"/>
                <a:gd name="T12" fmla="*/ 357189 w 633"/>
                <a:gd name="T13" fmla="*/ 328614 h 372"/>
                <a:gd name="T14" fmla="*/ 193676 w 633"/>
                <a:gd name="T15" fmla="*/ 446090 h 372"/>
                <a:gd name="T16" fmla="*/ 0 w 633"/>
                <a:gd name="T17" fmla="*/ 590553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3"/>
                <a:gd name="T28" fmla="*/ 0 h 372"/>
                <a:gd name="T29" fmla="*/ 633 w 633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3" h="372">
                  <a:moveTo>
                    <a:pt x="633" y="0"/>
                  </a:moveTo>
                  <a:lnTo>
                    <a:pt x="493" y="61"/>
                  </a:lnTo>
                  <a:lnTo>
                    <a:pt x="377" y="116"/>
                  </a:lnTo>
                  <a:lnTo>
                    <a:pt x="335" y="140"/>
                  </a:lnTo>
                  <a:lnTo>
                    <a:pt x="298" y="159"/>
                  </a:lnTo>
                  <a:lnTo>
                    <a:pt x="268" y="177"/>
                  </a:lnTo>
                  <a:lnTo>
                    <a:pt x="225" y="207"/>
                  </a:lnTo>
                  <a:lnTo>
                    <a:pt x="122" y="281"/>
                  </a:lnTo>
                  <a:lnTo>
                    <a:pt x="0" y="372"/>
                  </a:lnTo>
                </a:path>
              </a:pathLst>
            </a:custGeom>
            <a:noFill/>
            <a:ln w="58738">
              <a:solidFill>
                <a:srgbClr val="3C8E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46" name="Picture 3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52805" y="3122621"/>
              <a:ext cx="376239" cy="28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3262330" y="3132146"/>
              <a:ext cx="347664" cy="261939"/>
            </a:xfrm>
            <a:custGeom>
              <a:avLst/>
              <a:gdLst>
                <a:gd name="T0" fmla="*/ 280989 w 219"/>
                <a:gd name="T1" fmla="*/ 19050 h 165"/>
                <a:gd name="T2" fmla="*/ 269876 w 219"/>
                <a:gd name="T3" fmla="*/ 30163 h 165"/>
                <a:gd name="T4" fmla="*/ 250826 w 219"/>
                <a:gd name="T5" fmla="*/ 58738 h 165"/>
                <a:gd name="T6" fmla="*/ 212726 w 219"/>
                <a:gd name="T7" fmla="*/ 96838 h 165"/>
                <a:gd name="T8" fmla="*/ 193676 w 219"/>
                <a:gd name="T9" fmla="*/ 115888 h 165"/>
                <a:gd name="T10" fmla="*/ 174626 w 219"/>
                <a:gd name="T11" fmla="*/ 125413 h 165"/>
                <a:gd name="T12" fmla="*/ 144463 w 219"/>
                <a:gd name="T13" fmla="*/ 146051 h 165"/>
                <a:gd name="T14" fmla="*/ 125413 w 219"/>
                <a:gd name="T15" fmla="*/ 155576 h 165"/>
                <a:gd name="T16" fmla="*/ 77788 w 219"/>
                <a:gd name="T17" fmla="*/ 165101 h 165"/>
                <a:gd name="T18" fmla="*/ 47625 w 219"/>
                <a:gd name="T19" fmla="*/ 174626 h 165"/>
                <a:gd name="T20" fmla="*/ 38100 w 219"/>
                <a:gd name="T21" fmla="*/ 184151 h 165"/>
                <a:gd name="T22" fmla="*/ 28575 w 219"/>
                <a:gd name="T23" fmla="*/ 184151 h 165"/>
                <a:gd name="T24" fmla="*/ 19050 w 219"/>
                <a:gd name="T25" fmla="*/ 184151 h 165"/>
                <a:gd name="T26" fmla="*/ 9525 w 219"/>
                <a:gd name="T27" fmla="*/ 193676 h 165"/>
                <a:gd name="T28" fmla="*/ 9525 w 219"/>
                <a:gd name="T29" fmla="*/ 193676 h 165"/>
                <a:gd name="T30" fmla="*/ 9525 w 219"/>
                <a:gd name="T31" fmla="*/ 203201 h 165"/>
                <a:gd name="T32" fmla="*/ 0 w 219"/>
                <a:gd name="T33" fmla="*/ 212726 h 165"/>
                <a:gd name="T34" fmla="*/ 0 w 219"/>
                <a:gd name="T35" fmla="*/ 212726 h 165"/>
                <a:gd name="T36" fmla="*/ 0 w 219"/>
                <a:gd name="T37" fmla="*/ 222251 h 165"/>
                <a:gd name="T38" fmla="*/ 0 w 219"/>
                <a:gd name="T39" fmla="*/ 231776 h 165"/>
                <a:gd name="T40" fmla="*/ 9525 w 219"/>
                <a:gd name="T41" fmla="*/ 242889 h 165"/>
                <a:gd name="T42" fmla="*/ 9525 w 219"/>
                <a:gd name="T43" fmla="*/ 242889 h 165"/>
                <a:gd name="T44" fmla="*/ 19050 w 219"/>
                <a:gd name="T45" fmla="*/ 252414 h 165"/>
                <a:gd name="T46" fmla="*/ 28575 w 219"/>
                <a:gd name="T47" fmla="*/ 252414 h 165"/>
                <a:gd name="T48" fmla="*/ 28575 w 219"/>
                <a:gd name="T49" fmla="*/ 261939 h 165"/>
                <a:gd name="T50" fmla="*/ 38100 w 219"/>
                <a:gd name="T51" fmla="*/ 261939 h 165"/>
                <a:gd name="T52" fmla="*/ 47625 w 219"/>
                <a:gd name="T53" fmla="*/ 261939 h 165"/>
                <a:gd name="T54" fmla="*/ 66675 w 219"/>
                <a:gd name="T55" fmla="*/ 252414 h 165"/>
                <a:gd name="T56" fmla="*/ 106363 w 219"/>
                <a:gd name="T57" fmla="*/ 242889 h 165"/>
                <a:gd name="T58" fmla="*/ 125413 w 219"/>
                <a:gd name="T59" fmla="*/ 231776 h 165"/>
                <a:gd name="T60" fmla="*/ 153988 w 219"/>
                <a:gd name="T61" fmla="*/ 222251 h 165"/>
                <a:gd name="T62" fmla="*/ 184151 w 219"/>
                <a:gd name="T63" fmla="*/ 212726 h 165"/>
                <a:gd name="T64" fmla="*/ 212726 w 219"/>
                <a:gd name="T65" fmla="*/ 193676 h 165"/>
                <a:gd name="T66" fmla="*/ 241301 w 219"/>
                <a:gd name="T67" fmla="*/ 174626 h 165"/>
                <a:gd name="T68" fmla="*/ 260351 w 219"/>
                <a:gd name="T69" fmla="*/ 155576 h 165"/>
                <a:gd name="T70" fmla="*/ 290514 w 219"/>
                <a:gd name="T71" fmla="*/ 136526 h 165"/>
                <a:gd name="T72" fmla="*/ 309564 w 219"/>
                <a:gd name="T73" fmla="*/ 115888 h 165"/>
                <a:gd name="T74" fmla="*/ 338139 w 219"/>
                <a:gd name="T75" fmla="*/ 77788 h 165"/>
                <a:gd name="T76" fmla="*/ 347664 w 219"/>
                <a:gd name="T77" fmla="*/ 68263 h 165"/>
                <a:gd name="T78" fmla="*/ 347664 w 219"/>
                <a:gd name="T79" fmla="*/ 58738 h 165"/>
                <a:gd name="T80" fmla="*/ 347664 w 219"/>
                <a:gd name="T81" fmla="*/ 49213 h 165"/>
                <a:gd name="T82" fmla="*/ 347664 w 219"/>
                <a:gd name="T83" fmla="*/ 39688 h 165"/>
                <a:gd name="T84" fmla="*/ 347664 w 219"/>
                <a:gd name="T85" fmla="*/ 39688 h 165"/>
                <a:gd name="T86" fmla="*/ 347664 w 219"/>
                <a:gd name="T87" fmla="*/ 30163 h 165"/>
                <a:gd name="T88" fmla="*/ 347664 w 219"/>
                <a:gd name="T89" fmla="*/ 19050 h 165"/>
                <a:gd name="T90" fmla="*/ 338139 w 219"/>
                <a:gd name="T91" fmla="*/ 9525 h 165"/>
                <a:gd name="T92" fmla="*/ 338139 w 219"/>
                <a:gd name="T93" fmla="*/ 9525 h 165"/>
                <a:gd name="T94" fmla="*/ 328614 w 219"/>
                <a:gd name="T95" fmla="*/ 9525 h 165"/>
                <a:gd name="T96" fmla="*/ 319089 w 219"/>
                <a:gd name="T97" fmla="*/ 0 h 165"/>
                <a:gd name="T98" fmla="*/ 319089 w 219"/>
                <a:gd name="T99" fmla="*/ 0 h 165"/>
                <a:gd name="T100" fmla="*/ 309564 w 219"/>
                <a:gd name="T101" fmla="*/ 0 h 165"/>
                <a:gd name="T102" fmla="*/ 300039 w 219"/>
                <a:gd name="T103" fmla="*/ 0 h 165"/>
                <a:gd name="T104" fmla="*/ 290514 w 219"/>
                <a:gd name="T105" fmla="*/ 9525 h 165"/>
                <a:gd name="T106" fmla="*/ 290514 w 219"/>
                <a:gd name="T107" fmla="*/ 9525 h 165"/>
                <a:gd name="T108" fmla="*/ 280989 w 219"/>
                <a:gd name="T109" fmla="*/ 19050 h 165"/>
                <a:gd name="T110" fmla="*/ 280989 w 219"/>
                <a:gd name="T111" fmla="*/ 19050 h 165"/>
                <a:gd name="T112" fmla="*/ 280989 w 219"/>
                <a:gd name="T113" fmla="*/ 19050 h 1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9"/>
                <a:gd name="T172" fmla="*/ 0 h 165"/>
                <a:gd name="T173" fmla="*/ 219 w 219"/>
                <a:gd name="T174" fmla="*/ 165 h 1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9" h="165">
                  <a:moveTo>
                    <a:pt x="177" y="12"/>
                  </a:moveTo>
                  <a:lnTo>
                    <a:pt x="170" y="19"/>
                  </a:lnTo>
                  <a:lnTo>
                    <a:pt x="158" y="37"/>
                  </a:lnTo>
                  <a:lnTo>
                    <a:pt x="134" y="61"/>
                  </a:lnTo>
                  <a:lnTo>
                    <a:pt x="122" y="73"/>
                  </a:lnTo>
                  <a:lnTo>
                    <a:pt x="110" y="79"/>
                  </a:lnTo>
                  <a:lnTo>
                    <a:pt x="91" y="92"/>
                  </a:lnTo>
                  <a:lnTo>
                    <a:pt x="79" y="98"/>
                  </a:lnTo>
                  <a:lnTo>
                    <a:pt x="49" y="104"/>
                  </a:lnTo>
                  <a:lnTo>
                    <a:pt x="30" y="110"/>
                  </a:lnTo>
                  <a:lnTo>
                    <a:pt x="24" y="116"/>
                  </a:lnTo>
                  <a:lnTo>
                    <a:pt x="18" y="116"/>
                  </a:lnTo>
                  <a:lnTo>
                    <a:pt x="12" y="116"/>
                  </a:lnTo>
                  <a:lnTo>
                    <a:pt x="6" y="122"/>
                  </a:lnTo>
                  <a:lnTo>
                    <a:pt x="6" y="128"/>
                  </a:lnTo>
                  <a:lnTo>
                    <a:pt x="0" y="134"/>
                  </a:lnTo>
                  <a:lnTo>
                    <a:pt x="0" y="140"/>
                  </a:lnTo>
                  <a:lnTo>
                    <a:pt x="0" y="146"/>
                  </a:lnTo>
                  <a:lnTo>
                    <a:pt x="6" y="153"/>
                  </a:lnTo>
                  <a:lnTo>
                    <a:pt x="12" y="159"/>
                  </a:lnTo>
                  <a:lnTo>
                    <a:pt x="18" y="159"/>
                  </a:lnTo>
                  <a:lnTo>
                    <a:pt x="18" y="165"/>
                  </a:lnTo>
                  <a:lnTo>
                    <a:pt x="24" y="165"/>
                  </a:lnTo>
                  <a:lnTo>
                    <a:pt x="30" y="165"/>
                  </a:lnTo>
                  <a:lnTo>
                    <a:pt x="42" y="159"/>
                  </a:lnTo>
                  <a:lnTo>
                    <a:pt x="67" y="153"/>
                  </a:lnTo>
                  <a:lnTo>
                    <a:pt x="79" y="146"/>
                  </a:lnTo>
                  <a:lnTo>
                    <a:pt x="97" y="140"/>
                  </a:lnTo>
                  <a:lnTo>
                    <a:pt x="116" y="134"/>
                  </a:lnTo>
                  <a:lnTo>
                    <a:pt x="134" y="122"/>
                  </a:lnTo>
                  <a:lnTo>
                    <a:pt x="152" y="110"/>
                  </a:lnTo>
                  <a:lnTo>
                    <a:pt x="164" y="98"/>
                  </a:lnTo>
                  <a:lnTo>
                    <a:pt x="183" y="86"/>
                  </a:lnTo>
                  <a:lnTo>
                    <a:pt x="195" y="73"/>
                  </a:lnTo>
                  <a:lnTo>
                    <a:pt x="213" y="49"/>
                  </a:lnTo>
                  <a:lnTo>
                    <a:pt x="219" y="43"/>
                  </a:lnTo>
                  <a:lnTo>
                    <a:pt x="219" y="37"/>
                  </a:lnTo>
                  <a:lnTo>
                    <a:pt x="219" y="31"/>
                  </a:lnTo>
                  <a:lnTo>
                    <a:pt x="219" y="25"/>
                  </a:lnTo>
                  <a:lnTo>
                    <a:pt x="219" y="19"/>
                  </a:lnTo>
                  <a:lnTo>
                    <a:pt x="219" y="12"/>
                  </a:lnTo>
                  <a:lnTo>
                    <a:pt x="213" y="6"/>
                  </a:lnTo>
                  <a:lnTo>
                    <a:pt x="207" y="6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12"/>
                  </a:lnTo>
                </a:path>
              </a:pathLst>
            </a:custGeom>
            <a:noFill/>
            <a:ln w="9525">
              <a:solidFill>
                <a:srgbClr val="8400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48" name="Picture 4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09994" y="3054358"/>
              <a:ext cx="434977" cy="155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3629044" y="3074996"/>
              <a:ext cx="396877" cy="125413"/>
            </a:xfrm>
            <a:custGeom>
              <a:avLst/>
              <a:gdLst>
                <a:gd name="T0" fmla="*/ 349252 w 250"/>
                <a:gd name="T1" fmla="*/ 28575 h 79"/>
                <a:gd name="T2" fmla="*/ 330202 w 250"/>
                <a:gd name="T3" fmla="*/ 28575 h 79"/>
                <a:gd name="T4" fmla="*/ 300039 w 250"/>
                <a:gd name="T5" fmla="*/ 38100 h 79"/>
                <a:gd name="T6" fmla="*/ 242889 w 250"/>
                <a:gd name="T7" fmla="*/ 47625 h 79"/>
                <a:gd name="T8" fmla="*/ 223839 w 250"/>
                <a:gd name="T9" fmla="*/ 47625 h 79"/>
                <a:gd name="T10" fmla="*/ 193676 w 250"/>
                <a:gd name="T11" fmla="*/ 47625 h 79"/>
                <a:gd name="T12" fmla="*/ 165101 w 250"/>
                <a:gd name="T13" fmla="*/ 38100 h 79"/>
                <a:gd name="T14" fmla="*/ 146051 w 250"/>
                <a:gd name="T15" fmla="*/ 38100 h 79"/>
                <a:gd name="T16" fmla="*/ 96838 w 250"/>
                <a:gd name="T17" fmla="*/ 19050 h 79"/>
                <a:gd name="T18" fmla="*/ 68263 w 250"/>
                <a:gd name="T19" fmla="*/ 9525 h 79"/>
                <a:gd name="T20" fmla="*/ 49213 w 250"/>
                <a:gd name="T21" fmla="*/ 0 h 79"/>
                <a:gd name="T22" fmla="*/ 49213 w 250"/>
                <a:gd name="T23" fmla="*/ 0 h 79"/>
                <a:gd name="T24" fmla="*/ 39688 w 250"/>
                <a:gd name="T25" fmla="*/ 0 h 79"/>
                <a:gd name="T26" fmla="*/ 30163 w 250"/>
                <a:gd name="T27" fmla="*/ 0 h 79"/>
                <a:gd name="T28" fmla="*/ 20638 w 250"/>
                <a:gd name="T29" fmla="*/ 0 h 79"/>
                <a:gd name="T30" fmla="*/ 20638 w 250"/>
                <a:gd name="T31" fmla="*/ 0 h 79"/>
                <a:gd name="T32" fmla="*/ 9525 w 250"/>
                <a:gd name="T33" fmla="*/ 9525 h 79"/>
                <a:gd name="T34" fmla="*/ 0 w 250"/>
                <a:gd name="T35" fmla="*/ 9525 h 79"/>
                <a:gd name="T36" fmla="*/ 0 w 250"/>
                <a:gd name="T37" fmla="*/ 19050 h 79"/>
                <a:gd name="T38" fmla="*/ 0 w 250"/>
                <a:gd name="T39" fmla="*/ 28575 h 79"/>
                <a:gd name="T40" fmla="*/ 0 w 250"/>
                <a:gd name="T41" fmla="*/ 28575 h 79"/>
                <a:gd name="T42" fmla="*/ 0 w 250"/>
                <a:gd name="T43" fmla="*/ 38100 h 79"/>
                <a:gd name="T44" fmla="*/ 0 w 250"/>
                <a:gd name="T45" fmla="*/ 47625 h 79"/>
                <a:gd name="T46" fmla="*/ 0 w 250"/>
                <a:gd name="T47" fmla="*/ 57150 h 79"/>
                <a:gd name="T48" fmla="*/ 0 w 250"/>
                <a:gd name="T49" fmla="*/ 57150 h 79"/>
                <a:gd name="T50" fmla="*/ 9525 w 250"/>
                <a:gd name="T51" fmla="*/ 66675 h 79"/>
                <a:gd name="T52" fmla="*/ 20638 w 250"/>
                <a:gd name="T53" fmla="*/ 66675 h 79"/>
                <a:gd name="T54" fmla="*/ 30163 w 250"/>
                <a:gd name="T55" fmla="*/ 76200 h 79"/>
                <a:gd name="T56" fmla="*/ 68263 w 250"/>
                <a:gd name="T57" fmla="*/ 96838 h 79"/>
                <a:gd name="T58" fmla="*/ 96838 w 250"/>
                <a:gd name="T59" fmla="*/ 106363 h 79"/>
                <a:gd name="T60" fmla="*/ 127001 w 250"/>
                <a:gd name="T61" fmla="*/ 115888 h 79"/>
                <a:gd name="T62" fmla="*/ 155576 w 250"/>
                <a:gd name="T63" fmla="*/ 115888 h 79"/>
                <a:gd name="T64" fmla="*/ 184151 w 250"/>
                <a:gd name="T65" fmla="*/ 125413 h 79"/>
                <a:gd name="T66" fmla="*/ 212726 w 250"/>
                <a:gd name="T67" fmla="*/ 125413 h 79"/>
                <a:gd name="T68" fmla="*/ 252414 w 250"/>
                <a:gd name="T69" fmla="*/ 125413 h 79"/>
                <a:gd name="T70" fmla="*/ 280989 w 250"/>
                <a:gd name="T71" fmla="*/ 115888 h 79"/>
                <a:gd name="T72" fmla="*/ 309564 w 250"/>
                <a:gd name="T73" fmla="*/ 115888 h 79"/>
                <a:gd name="T74" fmla="*/ 349252 w 250"/>
                <a:gd name="T75" fmla="*/ 106363 h 79"/>
                <a:gd name="T76" fmla="*/ 368302 w 250"/>
                <a:gd name="T77" fmla="*/ 96838 h 79"/>
                <a:gd name="T78" fmla="*/ 377827 w 250"/>
                <a:gd name="T79" fmla="*/ 96838 h 79"/>
                <a:gd name="T80" fmla="*/ 387352 w 250"/>
                <a:gd name="T81" fmla="*/ 96838 h 79"/>
                <a:gd name="T82" fmla="*/ 387352 w 250"/>
                <a:gd name="T83" fmla="*/ 87313 h 79"/>
                <a:gd name="T84" fmla="*/ 396877 w 250"/>
                <a:gd name="T85" fmla="*/ 76200 h 79"/>
                <a:gd name="T86" fmla="*/ 396877 w 250"/>
                <a:gd name="T87" fmla="*/ 76200 h 79"/>
                <a:gd name="T88" fmla="*/ 396877 w 250"/>
                <a:gd name="T89" fmla="*/ 66675 h 79"/>
                <a:gd name="T90" fmla="*/ 396877 w 250"/>
                <a:gd name="T91" fmla="*/ 57150 h 79"/>
                <a:gd name="T92" fmla="*/ 396877 w 250"/>
                <a:gd name="T93" fmla="*/ 47625 h 79"/>
                <a:gd name="T94" fmla="*/ 396877 w 250"/>
                <a:gd name="T95" fmla="*/ 47625 h 79"/>
                <a:gd name="T96" fmla="*/ 387352 w 250"/>
                <a:gd name="T97" fmla="*/ 38100 h 79"/>
                <a:gd name="T98" fmla="*/ 387352 w 250"/>
                <a:gd name="T99" fmla="*/ 28575 h 79"/>
                <a:gd name="T100" fmla="*/ 377827 w 250"/>
                <a:gd name="T101" fmla="*/ 28575 h 79"/>
                <a:gd name="T102" fmla="*/ 368302 w 250"/>
                <a:gd name="T103" fmla="*/ 28575 h 79"/>
                <a:gd name="T104" fmla="*/ 368302 w 250"/>
                <a:gd name="T105" fmla="*/ 28575 h 79"/>
                <a:gd name="T106" fmla="*/ 358777 w 250"/>
                <a:gd name="T107" fmla="*/ 28575 h 79"/>
                <a:gd name="T108" fmla="*/ 349252 w 250"/>
                <a:gd name="T109" fmla="*/ 28575 h 79"/>
                <a:gd name="T110" fmla="*/ 349252 w 250"/>
                <a:gd name="T111" fmla="*/ 28575 h 79"/>
                <a:gd name="T112" fmla="*/ 349252 w 250"/>
                <a:gd name="T113" fmla="*/ 28575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0"/>
                <a:gd name="T172" fmla="*/ 0 h 79"/>
                <a:gd name="T173" fmla="*/ 250 w 250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0" h="79">
                  <a:moveTo>
                    <a:pt x="220" y="18"/>
                  </a:moveTo>
                  <a:lnTo>
                    <a:pt x="208" y="18"/>
                  </a:lnTo>
                  <a:lnTo>
                    <a:pt x="189" y="24"/>
                  </a:lnTo>
                  <a:lnTo>
                    <a:pt x="153" y="30"/>
                  </a:lnTo>
                  <a:lnTo>
                    <a:pt x="141" y="30"/>
                  </a:lnTo>
                  <a:lnTo>
                    <a:pt x="122" y="30"/>
                  </a:lnTo>
                  <a:lnTo>
                    <a:pt x="104" y="24"/>
                  </a:lnTo>
                  <a:lnTo>
                    <a:pt x="92" y="24"/>
                  </a:lnTo>
                  <a:lnTo>
                    <a:pt x="61" y="12"/>
                  </a:lnTo>
                  <a:lnTo>
                    <a:pt x="43" y="6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13" y="42"/>
                  </a:lnTo>
                  <a:lnTo>
                    <a:pt x="19" y="48"/>
                  </a:lnTo>
                  <a:lnTo>
                    <a:pt x="43" y="61"/>
                  </a:lnTo>
                  <a:lnTo>
                    <a:pt x="61" y="67"/>
                  </a:lnTo>
                  <a:lnTo>
                    <a:pt x="80" y="73"/>
                  </a:lnTo>
                  <a:lnTo>
                    <a:pt x="98" y="73"/>
                  </a:lnTo>
                  <a:lnTo>
                    <a:pt x="116" y="79"/>
                  </a:lnTo>
                  <a:lnTo>
                    <a:pt x="134" y="79"/>
                  </a:lnTo>
                  <a:lnTo>
                    <a:pt x="159" y="79"/>
                  </a:lnTo>
                  <a:lnTo>
                    <a:pt x="177" y="73"/>
                  </a:lnTo>
                  <a:lnTo>
                    <a:pt x="195" y="73"/>
                  </a:lnTo>
                  <a:lnTo>
                    <a:pt x="220" y="67"/>
                  </a:lnTo>
                  <a:lnTo>
                    <a:pt x="232" y="61"/>
                  </a:lnTo>
                  <a:lnTo>
                    <a:pt x="238" y="61"/>
                  </a:lnTo>
                  <a:lnTo>
                    <a:pt x="244" y="61"/>
                  </a:lnTo>
                  <a:lnTo>
                    <a:pt x="244" y="55"/>
                  </a:lnTo>
                  <a:lnTo>
                    <a:pt x="250" y="48"/>
                  </a:lnTo>
                  <a:lnTo>
                    <a:pt x="250" y="42"/>
                  </a:lnTo>
                  <a:lnTo>
                    <a:pt x="250" y="36"/>
                  </a:lnTo>
                  <a:lnTo>
                    <a:pt x="250" y="30"/>
                  </a:lnTo>
                  <a:lnTo>
                    <a:pt x="244" y="24"/>
                  </a:lnTo>
                  <a:lnTo>
                    <a:pt x="244" y="18"/>
                  </a:lnTo>
                  <a:lnTo>
                    <a:pt x="238" y="18"/>
                  </a:lnTo>
                  <a:lnTo>
                    <a:pt x="232" y="18"/>
                  </a:lnTo>
                  <a:lnTo>
                    <a:pt x="226" y="18"/>
                  </a:lnTo>
                  <a:lnTo>
                    <a:pt x="220" y="18"/>
                  </a:lnTo>
                </a:path>
              </a:pathLst>
            </a:custGeom>
            <a:noFill/>
            <a:ln w="9525">
              <a:solidFill>
                <a:srgbClr val="8400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50" name="Picture 4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32284" y="2881320"/>
              <a:ext cx="425452" cy="19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4151334" y="2890845"/>
              <a:ext cx="396877" cy="163513"/>
            </a:xfrm>
            <a:custGeom>
              <a:avLst/>
              <a:gdLst>
                <a:gd name="T0" fmla="*/ 330202 w 250"/>
                <a:gd name="T1" fmla="*/ 9525 h 103"/>
                <a:gd name="T2" fmla="*/ 320677 w 250"/>
                <a:gd name="T3" fmla="*/ 19050 h 103"/>
                <a:gd name="T4" fmla="*/ 280989 w 250"/>
                <a:gd name="T5" fmla="*/ 38100 h 103"/>
                <a:gd name="T6" fmla="*/ 242889 w 250"/>
                <a:gd name="T7" fmla="*/ 57150 h 103"/>
                <a:gd name="T8" fmla="*/ 214314 w 250"/>
                <a:gd name="T9" fmla="*/ 68263 h 103"/>
                <a:gd name="T10" fmla="*/ 193676 w 250"/>
                <a:gd name="T11" fmla="*/ 77788 h 103"/>
                <a:gd name="T12" fmla="*/ 165101 w 250"/>
                <a:gd name="T13" fmla="*/ 87313 h 103"/>
                <a:gd name="T14" fmla="*/ 136526 w 250"/>
                <a:gd name="T15" fmla="*/ 87313 h 103"/>
                <a:gd name="T16" fmla="*/ 87313 w 250"/>
                <a:gd name="T17" fmla="*/ 87313 h 103"/>
                <a:gd name="T18" fmla="*/ 58738 w 250"/>
                <a:gd name="T19" fmla="*/ 87313 h 103"/>
                <a:gd name="T20" fmla="*/ 39688 w 250"/>
                <a:gd name="T21" fmla="*/ 87313 h 103"/>
                <a:gd name="T22" fmla="*/ 39688 w 250"/>
                <a:gd name="T23" fmla="*/ 77788 h 103"/>
                <a:gd name="T24" fmla="*/ 30163 w 250"/>
                <a:gd name="T25" fmla="*/ 87313 h 103"/>
                <a:gd name="T26" fmla="*/ 20638 w 250"/>
                <a:gd name="T27" fmla="*/ 87313 h 103"/>
                <a:gd name="T28" fmla="*/ 11113 w 250"/>
                <a:gd name="T29" fmla="*/ 87313 h 103"/>
                <a:gd name="T30" fmla="*/ 11113 w 250"/>
                <a:gd name="T31" fmla="*/ 96838 h 103"/>
                <a:gd name="T32" fmla="*/ 0 w 250"/>
                <a:gd name="T33" fmla="*/ 96838 h 103"/>
                <a:gd name="T34" fmla="*/ 0 w 250"/>
                <a:gd name="T35" fmla="*/ 106363 h 103"/>
                <a:gd name="T36" fmla="*/ 0 w 250"/>
                <a:gd name="T37" fmla="*/ 115888 h 103"/>
                <a:gd name="T38" fmla="*/ 0 w 250"/>
                <a:gd name="T39" fmla="*/ 125413 h 103"/>
                <a:gd name="T40" fmla="*/ 0 w 250"/>
                <a:gd name="T41" fmla="*/ 125413 h 103"/>
                <a:gd name="T42" fmla="*/ 0 w 250"/>
                <a:gd name="T43" fmla="*/ 134938 h 103"/>
                <a:gd name="T44" fmla="*/ 11113 w 250"/>
                <a:gd name="T45" fmla="*/ 144463 h 103"/>
                <a:gd name="T46" fmla="*/ 11113 w 250"/>
                <a:gd name="T47" fmla="*/ 144463 h 103"/>
                <a:gd name="T48" fmla="*/ 20638 w 250"/>
                <a:gd name="T49" fmla="*/ 153988 h 103"/>
                <a:gd name="T50" fmla="*/ 20638 w 250"/>
                <a:gd name="T51" fmla="*/ 153988 h 103"/>
                <a:gd name="T52" fmla="*/ 30163 w 250"/>
                <a:gd name="T53" fmla="*/ 153988 h 103"/>
                <a:gd name="T54" fmla="*/ 49213 w 250"/>
                <a:gd name="T55" fmla="*/ 163513 h 103"/>
                <a:gd name="T56" fmla="*/ 87313 w 250"/>
                <a:gd name="T57" fmla="*/ 163513 h 103"/>
                <a:gd name="T58" fmla="*/ 117476 w 250"/>
                <a:gd name="T59" fmla="*/ 163513 h 103"/>
                <a:gd name="T60" fmla="*/ 146051 w 250"/>
                <a:gd name="T61" fmla="*/ 163513 h 103"/>
                <a:gd name="T62" fmla="*/ 174626 w 250"/>
                <a:gd name="T63" fmla="*/ 153988 h 103"/>
                <a:gd name="T64" fmla="*/ 214314 w 250"/>
                <a:gd name="T65" fmla="*/ 153988 h 103"/>
                <a:gd name="T66" fmla="*/ 242889 w 250"/>
                <a:gd name="T67" fmla="*/ 144463 h 103"/>
                <a:gd name="T68" fmla="*/ 271464 w 250"/>
                <a:gd name="T69" fmla="*/ 134938 h 103"/>
                <a:gd name="T70" fmla="*/ 300039 w 250"/>
                <a:gd name="T71" fmla="*/ 115888 h 103"/>
                <a:gd name="T72" fmla="*/ 320677 w 250"/>
                <a:gd name="T73" fmla="*/ 106363 h 103"/>
                <a:gd name="T74" fmla="*/ 358777 w 250"/>
                <a:gd name="T75" fmla="*/ 87313 h 103"/>
                <a:gd name="T76" fmla="*/ 377827 w 250"/>
                <a:gd name="T77" fmla="*/ 68263 h 103"/>
                <a:gd name="T78" fmla="*/ 377827 w 250"/>
                <a:gd name="T79" fmla="*/ 68263 h 103"/>
                <a:gd name="T80" fmla="*/ 387352 w 250"/>
                <a:gd name="T81" fmla="*/ 57150 h 103"/>
                <a:gd name="T82" fmla="*/ 387352 w 250"/>
                <a:gd name="T83" fmla="*/ 57150 h 103"/>
                <a:gd name="T84" fmla="*/ 387352 w 250"/>
                <a:gd name="T85" fmla="*/ 47625 h 103"/>
                <a:gd name="T86" fmla="*/ 396877 w 250"/>
                <a:gd name="T87" fmla="*/ 38100 h 103"/>
                <a:gd name="T88" fmla="*/ 387352 w 250"/>
                <a:gd name="T89" fmla="*/ 28575 h 103"/>
                <a:gd name="T90" fmla="*/ 387352 w 250"/>
                <a:gd name="T91" fmla="*/ 28575 h 103"/>
                <a:gd name="T92" fmla="*/ 387352 w 250"/>
                <a:gd name="T93" fmla="*/ 19050 h 103"/>
                <a:gd name="T94" fmla="*/ 377827 w 250"/>
                <a:gd name="T95" fmla="*/ 9525 h 103"/>
                <a:gd name="T96" fmla="*/ 377827 w 250"/>
                <a:gd name="T97" fmla="*/ 9525 h 103"/>
                <a:gd name="T98" fmla="*/ 368302 w 250"/>
                <a:gd name="T99" fmla="*/ 0 h 103"/>
                <a:gd name="T100" fmla="*/ 358777 w 250"/>
                <a:gd name="T101" fmla="*/ 0 h 103"/>
                <a:gd name="T102" fmla="*/ 349252 w 250"/>
                <a:gd name="T103" fmla="*/ 0 h 103"/>
                <a:gd name="T104" fmla="*/ 349252 w 250"/>
                <a:gd name="T105" fmla="*/ 0 h 103"/>
                <a:gd name="T106" fmla="*/ 339727 w 250"/>
                <a:gd name="T107" fmla="*/ 9525 h 103"/>
                <a:gd name="T108" fmla="*/ 330202 w 250"/>
                <a:gd name="T109" fmla="*/ 9525 h 103"/>
                <a:gd name="T110" fmla="*/ 330202 w 250"/>
                <a:gd name="T111" fmla="*/ 9525 h 103"/>
                <a:gd name="T112" fmla="*/ 330202 w 250"/>
                <a:gd name="T113" fmla="*/ 9525 h 1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0"/>
                <a:gd name="T172" fmla="*/ 0 h 103"/>
                <a:gd name="T173" fmla="*/ 250 w 250"/>
                <a:gd name="T174" fmla="*/ 103 h 10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0" h="103">
                  <a:moveTo>
                    <a:pt x="208" y="6"/>
                  </a:moveTo>
                  <a:lnTo>
                    <a:pt x="202" y="12"/>
                  </a:lnTo>
                  <a:lnTo>
                    <a:pt x="177" y="24"/>
                  </a:lnTo>
                  <a:lnTo>
                    <a:pt x="153" y="36"/>
                  </a:lnTo>
                  <a:lnTo>
                    <a:pt x="135" y="43"/>
                  </a:lnTo>
                  <a:lnTo>
                    <a:pt x="122" y="49"/>
                  </a:lnTo>
                  <a:lnTo>
                    <a:pt x="104" y="55"/>
                  </a:lnTo>
                  <a:lnTo>
                    <a:pt x="86" y="55"/>
                  </a:lnTo>
                  <a:lnTo>
                    <a:pt x="55" y="55"/>
                  </a:lnTo>
                  <a:lnTo>
                    <a:pt x="37" y="55"/>
                  </a:lnTo>
                  <a:lnTo>
                    <a:pt x="25" y="55"/>
                  </a:lnTo>
                  <a:lnTo>
                    <a:pt x="25" y="49"/>
                  </a:lnTo>
                  <a:lnTo>
                    <a:pt x="19" y="55"/>
                  </a:lnTo>
                  <a:lnTo>
                    <a:pt x="13" y="55"/>
                  </a:lnTo>
                  <a:lnTo>
                    <a:pt x="7" y="55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0" y="85"/>
                  </a:lnTo>
                  <a:lnTo>
                    <a:pt x="7" y="91"/>
                  </a:lnTo>
                  <a:lnTo>
                    <a:pt x="13" y="97"/>
                  </a:lnTo>
                  <a:lnTo>
                    <a:pt x="19" y="97"/>
                  </a:lnTo>
                  <a:lnTo>
                    <a:pt x="31" y="103"/>
                  </a:lnTo>
                  <a:lnTo>
                    <a:pt x="55" y="103"/>
                  </a:lnTo>
                  <a:lnTo>
                    <a:pt x="74" y="103"/>
                  </a:lnTo>
                  <a:lnTo>
                    <a:pt x="92" y="103"/>
                  </a:lnTo>
                  <a:lnTo>
                    <a:pt x="110" y="97"/>
                  </a:lnTo>
                  <a:lnTo>
                    <a:pt x="135" y="97"/>
                  </a:lnTo>
                  <a:lnTo>
                    <a:pt x="153" y="91"/>
                  </a:lnTo>
                  <a:lnTo>
                    <a:pt x="171" y="85"/>
                  </a:lnTo>
                  <a:lnTo>
                    <a:pt x="189" y="73"/>
                  </a:lnTo>
                  <a:lnTo>
                    <a:pt x="202" y="67"/>
                  </a:lnTo>
                  <a:lnTo>
                    <a:pt x="226" y="55"/>
                  </a:lnTo>
                  <a:lnTo>
                    <a:pt x="238" y="43"/>
                  </a:lnTo>
                  <a:lnTo>
                    <a:pt x="244" y="36"/>
                  </a:lnTo>
                  <a:lnTo>
                    <a:pt x="244" y="30"/>
                  </a:lnTo>
                  <a:lnTo>
                    <a:pt x="250" y="24"/>
                  </a:lnTo>
                  <a:lnTo>
                    <a:pt x="244" y="18"/>
                  </a:lnTo>
                  <a:lnTo>
                    <a:pt x="244" y="12"/>
                  </a:lnTo>
                  <a:lnTo>
                    <a:pt x="238" y="6"/>
                  </a:lnTo>
                  <a:lnTo>
                    <a:pt x="232" y="0"/>
                  </a:lnTo>
                  <a:lnTo>
                    <a:pt x="226" y="0"/>
                  </a:lnTo>
                  <a:lnTo>
                    <a:pt x="220" y="0"/>
                  </a:lnTo>
                  <a:lnTo>
                    <a:pt x="214" y="6"/>
                  </a:lnTo>
                  <a:lnTo>
                    <a:pt x="208" y="6"/>
                  </a:lnTo>
                </a:path>
              </a:pathLst>
            </a:custGeom>
            <a:noFill/>
            <a:ln w="9525">
              <a:solidFill>
                <a:srgbClr val="8400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52" name="Picture 4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48172" y="2851157"/>
              <a:ext cx="406402" cy="233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4268810" y="2871795"/>
              <a:ext cx="376239" cy="203201"/>
            </a:xfrm>
            <a:custGeom>
              <a:avLst/>
              <a:gdLst>
                <a:gd name="T0" fmla="*/ 338139 w 237"/>
                <a:gd name="T1" fmla="*/ 125413 h 128"/>
                <a:gd name="T2" fmla="*/ 319089 w 237"/>
                <a:gd name="T3" fmla="*/ 125413 h 128"/>
                <a:gd name="T4" fmla="*/ 279401 w 237"/>
                <a:gd name="T5" fmla="*/ 115888 h 128"/>
                <a:gd name="T6" fmla="*/ 231776 w 237"/>
                <a:gd name="T7" fmla="*/ 106363 h 128"/>
                <a:gd name="T8" fmla="*/ 203201 w 237"/>
                <a:gd name="T9" fmla="*/ 106363 h 128"/>
                <a:gd name="T10" fmla="*/ 182563 w 237"/>
                <a:gd name="T11" fmla="*/ 96838 h 128"/>
                <a:gd name="T12" fmla="*/ 153988 w 237"/>
                <a:gd name="T13" fmla="*/ 87313 h 128"/>
                <a:gd name="T14" fmla="*/ 134938 w 237"/>
                <a:gd name="T15" fmla="*/ 66675 h 128"/>
                <a:gd name="T16" fmla="*/ 96838 w 237"/>
                <a:gd name="T17" fmla="*/ 38100 h 128"/>
                <a:gd name="T18" fmla="*/ 66675 w 237"/>
                <a:gd name="T19" fmla="*/ 19050 h 128"/>
                <a:gd name="T20" fmla="*/ 57150 w 237"/>
                <a:gd name="T21" fmla="*/ 9525 h 128"/>
                <a:gd name="T22" fmla="*/ 57150 w 237"/>
                <a:gd name="T23" fmla="*/ 0 h 128"/>
                <a:gd name="T24" fmla="*/ 47625 w 237"/>
                <a:gd name="T25" fmla="*/ 0 h 128"/>
                <a:gd name="T26" fmla="*/ 38100 w 237"/>
                <a:gd name="T27" fmla="*/ 0 h 128"/>
                <a:gd name="T28" fmla="*/ 38100 w 237"/>
                <a:gd name="T29" fmla="*/ 0 h 128"/>
                <a:gd name="T30" fmla="*/ 28575 w 237"/>
                <a:gd name="T31" fmla="*/ 0 h 128"/>
                <a:gd name="T32" fmla="*/ 19050 w 237"/>
                <a:gd name="T33" fmla="*/ 0 h 128"/>
                <a:gd name="T34" fmla="*/ 9525 w 237"/>
                <a:gd name="T35" fmla="*/ 0 h 128"/>
                <a:gd name="T36" fmla="*/ 9525 w 237"/>
                <a:gd name="T37" fmla="*/ 9525 h 128"/>
                <a:gd name="T38" fmla="*/ 0 w 237"/>
                <a:gd name="T39" fmla="*/ 19050 h 128"/>
                <a:gd name="T40" fmla="*/ 0 w 237"/>
                <a:gd name="T41" fmla="*/ 19050 h 128"/>
                <a:gd name="T42" fmla="*/ 0 w 237"/>
                <a:gd name="T43" fmla="*/ 28575 h 128"/>
                <a:gd name="T44" fmla="*/ 0 w 237"/>
                <a:gd name="T45" fmla="*/ 38100 h 128"/>
                <a:gd name="T46" fmla="*/ 0 w 237"/>
                <a:gd name="T47" fmla="*/ 38100 h 128"/>
                <a:gd name="T48" fmla="*/ 0 w 237"/>
                <a:gd name="T49" fmla="*/ 47625 h 128"/>
                <a:gd name="T50" fmla="*/ 0 w 237"/>
                <a:gd name="T51" fmla="*/ 57150 h 128"/>
                <a:gd name="T52" fmla="*/ 9525 w 237"/>
                <a:gd name="T53" fmla="*/ 66675 h 128"/>
                <a:gd name="T54" fmla="*/ 19050 w 237"/>
                <a:gd name="T55" fmla="*/ 76200 h 128"/>
                <a:gd name="T56" fmla="*/ 47625 w 237"/>
                <a:gd name="T57" fmla="*/ 106363 h 128"/>
                <a:gd name="T58" fmla="*/ 66675 w 237"/>
                <a:gd name="T59" fmla="*/ 115888 h 128"/>
                <a:gd name="T60" fmla="*/ 96838 w 237"/>
                <a:gd name="T61" fmla="*/ 134938 h 128"/>
                <a:gd name="T62" fmla="*/ 125413 w 237"/>
                <a:gd name="T63" fmla="*/ 153988 h 128"/>
                <a:gd name="T64" fmla="*/ 153988 w 237"/>
                <a:gd name="T65" fmla="*/ 163513 h 128"/>
                <a:gd name="T66" fmla="*/ 182563 w 237"/>
                <a:gd name="T67" fmla="*/ 173038 h 128"/>
                <a:gd name="T68" fmla="*/ 212726 w 237"/>
                <a:gd name="T69" fmla="*/ 182563 h 128"/>
                <a:gd name="T70" fmla="*/ 241301 w 237"/>
                <a:gd name="T71" fmla="*/ 193676 h 128"/>
                <a:gd name="T72" fmla="*/ 269876 w 237"/>
                <a:gd name="T73" fmla="*/ 193676 h 128"/>
                <a:gd name="T74" fmla="*/ 319089 w 237"/>
                <a:gd name="T75" fmla="*/ 203201 h 128"/>
                <a:gd name="T76" fmla="*/ 338139 w 237"/>
                <a:gd name="T77" fmla="*/ 203201 h 128"/>
                <a:gd name="T78" fmla="*/ 338139 w 237"/>
                <a:gd name="T79" fmla="*/ 203201 h 128"/>
                <a:gd name="T80" fmla="*/ 347664 w 237"/>
                <a:gd name="T81" fmla="*/ 203201 h 128"/>
                <a:gd name="T82" fmla="*/ 357189 w 237"/>
                <a:gd name="T83" fmla="*/ 193676 h 128"/>
                <a:gd name="T84" fmla="*/ 357189 w 237"/>
                <a:gd name="T85" fmla="*/ 193676 h 128"/>
                <a:gd name="T86" fmla="*/ 366714 w 237"/>
                <a:gd name="T87" fmla="*/ 182563 h 128"/>
                <a:gd name="T88" fmla="*/ 366714 w 237"/>
                <a:gd name="T89" fmla="*/ 182563 h 128"/>
                <a:gd name="T90" fmla="*/ 376239 w 237"/>
                <a:gd name="T91" fmla="*/ 173038 h 128"/>
                <a:gd name="T92" fmla="*/ 376239 w 237"/>
                <a:gd name="T93" fmla="*/ 163513 h 128"/>
                <a:gd name="T94" fmla="*/ 376239 w 237"/>
                <a:gd name="T95" fmla="*/ 153988 h 128"/>
                <a:gd name="T96" fmla="*/ 366714 w 237"/>
                <a:gd name="T97" fmla="*/ 144463 h 128"/>
                <a:gd name="T98" fmla="*/ 366714 w 237"/>
                <a:gd name="T99" fmla="*/ 144463 h 128"/>
                <a:gd name="T100" fmla="*/ 366714 w 237"/>
                <a:gd name="T101" fmla="*/ 134938 h 128"/>
                <a:gd name="T102" fmla="*/ 357189 w 237"/>
                <a:gd name="T103" fmla="*/ 134938 h 128"/>
                <a:gd name="T104" fmla="*/ 347664 w 237"/>
                <a:gd name="T105" fmla="*/ 125413 h 128"/>
                <a:gd name="T106" fmla="*/ 347664 w 237"/>
                <a:gd name="T107" fmla="*/ 125413 h 128"/>
                <a:gd name="T108" fmla="*/ 338139 w 237"/>
                <a:gd name="T109" fmla="*/ 125413 h 128"/>
                <a:gd name="T110" fmla="*/ 338139 w 237"/>
                <a:gd name="T111" fmla="*/ 125413 h 128"/>
                <a:gd name="T112" fmla="*/ 338139 w 237"/>
                <a:gd name="T113" fmla="*/ 125413 h 1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7"/>
                <a:gd name="T172" fmla="*/ 0 h 128"/>
                <a:gd name="T173" fmla="*/ 237 w 237"/>
                <a:gd name="T174" fmla="*/ 128 h 1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7" h="128">
                  <a:moveTo>
                    <a:pt x="213" y="79"/>
                  </a:moveTo>
                  <a:lnTo>
                    <a:pt x="201" y="79"/>
                  </a:lnTo>
                  <a:lnTo>
                    <a:pt x="176" y="73"/>
                  </a:lnTo>
                  <a:lnTo>
                    <a:pt x="146" y="67"/>
                  </a:lnTo>
                  <a:lnTo>
                    <a:pt x="128" y="67"/>
                  </a:lnTo>
                  <a:lnTo>
                    <a:pt x="115" y="61"/>
                  </a:lnTo>
                  <a:lnTo>
                    <a:pt x="97" y="55"/>
                  </a:lnTo>
                  <a:lnTo>
                    <a:pt x="85" y="42"/>
                  </a:lnTo>
                  <a:lnTo>
                    <a:pt x="61" y="24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30" y="67"/>
                  </a:lnTo>
                  <a:lnTo>
                    <a:pt x="42" y="73"/>
                  </a:lnTo>
                  <a:lnTo>
                    <a:pt x="61" y="85"/>
                  </a:lnTo>
                  <a:lnTo>
                    <a:pt x="79" y="97"/>
                  </a:lnTo>
                  <a:lnTo>
                    <a:pt x="97" y="103"/>
                  </a:lnTo>
                  <a:lnTo>
                    <a:pt x="115" y="109"/>
                  </a:lnTo>
                  <a:lnTo>
                    <a:pt x="134" y="115"/>
                  </a:lnTo>
                  <a:lnTo>
                    <a:pt x="152" y="122"/>
                  </a:lnTo>
                  <a:lnTo>
                    <a:pt x="170" y="122"/>
                  </a:lnTo>
                  <a:lnTo>
                    <a:pt x="201" y="128"/>
                  </a:lnTo>
                  <a:lnTo>
                    <a:pt x="213" y="128"/>
                  </a:lnTo>
                  <a:lnTo>
                    <a:pt x="219" y="128"/>
                  </a:lnTo>
                  <a:lnTo>
                    <a:pt x="225" y="122"/>
                  </a:lnTo>
                  <a:lnTo>
                    <a:pt x="231" y="115"/>
                  </a:lnTo>
                  <a:lnTo>
                    <a:pt x="237" y="109"/>
                  </a:lnTo>
                  <a:lnTo>
                    <a:pt x="237" y="103"/>
                  </a:lnTo>
                  <a:lnTo>
                    <a:pt x="237" y="97"/>
                  </a:lnTo>
                  <a:lnTo>
                    <a:pt x="231" y="91"/>
                  </a:lnTo>
                  <a:lnTo>
                    <a:pt x="231" y="85"/>
                  </a:lnTo>
                  <a:lnTo>
                    <a:pt x="225" y="85"/>
                  </a:lnTo>
                  <a:lnTo>
                    <a:pt x="219" y="79"/>
                  </a:lnTo>
                  <a:lnTo>
                    <a:pt x="213" y="79"/>
                  </a:lnTo>
                </a:path>
              </a:pathLst>
            </a:custGeom>
            <a:noFill/>
            <a:ln w="9525">
              <a:solidFill>
                <a:srgbClr val="8400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54" name="Picture 4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16474" y="2765432"/>
              <a:ext cx="377827" cy="27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4625999" y="2774957"/>
              <a:ext cx="347664" cy="260351"/>
            </a:xfrm>
            <a:custGeom>
              <a:avLst/>
              <a:gdLst>
                <a:gd name="T0" fmla="*/ 280989 w 219"/>
                <a:gd name="T1" fmla="*/ 19050 h 164"/>
                <a:gd name="T2" fmla="*/ 271464 w 219"/>
                <a:gd name="T3" fmla="*/ 28575 h 164"/>
                <a:gd name="T4" fmla="*/ 241301 w 219"/>
                <a:gd name="T5" fmla="*/ 57150 h 164"/>
                <a:gd name="T6" fmla="*/ 212726 w 219"/>
                <a:gd name="T7" fmla="*/ 96838 h 164"/>
                <a:gd name="T8" fmla="*/ 193676 w 219"/>
                <a:gd name="T9" fmla="*/ 115888 h 164"/>
                <a:gd name="T10" fmla="*/ 165101 w 219"/>
                <a:gd name="T11" fmla="*/ 125413 h 164"/>
                <a:gd name="T12" fmla="*/ 144463 w 219"/>
                <a:gd name="T13" fmla="*/ 144463 h 164"/>
                <a:gd name="T14" fmla="*/ 125413 w 219"/>
                <a:gd name="T15" fmla="*/ 153988 h 164"/>
                <a:gd name="T16" fmla="*/ 77788 w 219"/>
                <a:gd name="T17" fmla="*/ 173038 h 164"/>
                <a:gd name="T18" fmla="*/ 49213 w 219"/>
                <a:gd name="T19" fmla="*/ 173038 h 164"/>
                <a:gd name="T20" fmla="*/ 28575 w 219"/>
                <a:gd name="T21" fmla="*/ 184151 h 164"/>
                <a:gd name="T22" fmla="*/ 28575 w 219"/>
                <a:gd name="T23" fmla="*/ 184151 h 164"/>
                <a:gd name="T24" fmla="*/ 19050 w 219"/>
                <a:gd name="T25" fmla="*/ 184151 h 164"/>
                <a:gd name="T26" fmla="*/ 9525 w 219"/>
                <a:gd name="T27" fmla="*/ 193676 h 164"/>
                <a:gd name="T28" fmla="*/ 9525 w 219"/>
                <a:gd name="T29" fmla="*/ 193676 h 164"/>
                <a:gd name="T30" fmla="*/ 0 w 219"/>
                <a:gd name="T31" fmla="*/ 203201 h 164"/>
                <a:gd name="T32" fmla="*/ 0 w 219"/>
                <a:gd name="T33" fmla="*/ 212726 h 164"/>
                <a:gd name="T34" fmla="*/ 0 w 219"/>
                <a:gd name="T35" fmla="*/ 222251 h 164"/>
                <a:gd name="T36" fmla="*/ 0 w 219"/>
                <a:gd name="T37" fmla="*/ 222251 h 164"/>
                <a:gd name="T38" fmla="*/ 0 w 219"/>
                <a:gd name="T39" fmla="*/ 231776 h 164"/>
                <a:gd name="T40" fmla="*/ 9525 w 219"/>
                <a:gd name="T41" fmla="*/ 241301 h 164"/>
                <a:gd name="T42" fmla="*/ 9525 w 219"/>
                <a:gd name="T43" fmla="*/ 241301 h 164"/>
                <a:gd name="T44" fmla="*/ 19050 w 219"/>
                <a:gd name="T45" fmla="*/ 250826 h 164"/>
                <a:gd name="T46" fmla="*/ 19050 w 219"/>
                <a:gd name="T47" fmla="*/ 250826 h 164"/>
                <a:gd name="T48" fmla="*/ 28575 w 219"/>
                <a:gd name="T49" fmla="*/ 260351 h 164"/>
                <a:gd name="T50" fmla="*/ 38100 w 219"/>
                <a:gd name="T51" fmla="*/ 260351 h 164"/>
                <a:gd name="T52" fmla="*/ 49213 w 219"/>
                <a:gd name="T53" fmla="*/ 260351 h 164"/>
                <a:gd name="T54" fmla="*/ 58738 w 219"/>
                <a:gd name="T55" fmla="*/ 250826 h 164"/>
                <a:gd name="T56" fmla="*/ 106363 w 219"/>
                <a:gd name="T57" fmla="*/ 241301 h 164"/>
                <a:gd name="T58" fmla="*/ 125413 w 219"/>
                <a:gd name="T59" fmla="*/ 231776 h 164"/>
                <a:gd name="T60" fmla="*/ 155576 w 219"/>
                <a:gd name="T61" fmla="*/ 222251 h 164"/>
                <a:gd name="T62" fmla="*/ 184151 w 219"/>
                <a:gd name="T63" fmla="*/ 212726 h 164"/>
                <a:gd name="T64" fmla="*/ 212726 w 219"/>
                <a:gd name="T65" fmla="*/ 193676 h 164"/>
                <a:gd name="T66" fmla="*/ 241301 w 219"/>
                <a:gd name="T67" fmla="*/ 173038 h 164"/>
                <a:gd name="T68" fmla="*/ 261939 w 219"/>
                <a:gd name="T69" fmla="*/ 153988 h 164"/>
                <a:gd name="T70" fmla="*/ 280989 w 219"/>
                <a:gd name="T71" fmla="*/ 134938 h 164"/>
                <a:gd name="T72" fmla="*/ 300039 w 219"/>
                <a:gd name="T73" fmla="*/ 115888 h 164"/>
                <a:gd name="T74" fmla="*/ 328614 w 219"/>
                <a:gd name="T75" fmla="*/ 76200 h 164"/>
                <a:gd name="T76" fmla="*/ 338139 w 219"/>
                <a:gd name="T77" fmla="*/ 66675 h 164"/>
                <a:gd name="T78" fmla="*/ 347664 w 219"/>
                <a:gd name="T79" fmla="*/ 57150 h 164"/>
                <a:gd name="T80" fmla="*/ 347664 w 219"/>
                <a:gd name="T81" fmla="*/ 47625 h 164"/>
                <a:gd name="T82" fmla="*/ 347664 w 219"/>
                <a:gd name="T83" fmla="*/ 38100 h 164"/>
                <a:gd name="T84" fmla="*/ 347664 w 219"/>
                <a:gd name="T85" fmla="*/ 38100 h 164"/>
                <a:gd name="T86" fmla="*/ 347664 w 219"/>
                <a:gd name="T87" fmla="*/ 28575 h 164"/>
                <a:gd name="T88" fmla="*/ 347664 w 219"/>
                <a:gd name="T89" fmla="*/ 19050 h 164"/>
                <a:gd name="T90" fmla="*/ 338139 w 219"/>
                <a:gd name="T91" fmla="*/ 19050 h 164"/>
                <a:gd name="T92" fmla="*/ 338139 w 219"/>
                <a:gd name="T93" fmla="*/ 9525 h 164"/>
                <a:gd name="T94" fmla="*/ 328614 w 219"/>
                <a:gd name="T95" fmla="*/ 9525 h 164"/>
                <a:gd name="T96" fmla="*/ 319089 w 219"/>
                <a:gd name="T97" fmla="*/ 0 h 164"/>
                <a:gd name="T98" fmla="*/ 309564 w 219"/>
                <a:gd name="T99" fmla="*/ 0 h 164"/>
                <a:gd name="T100" fmla="*/ 309564 w 219"/>
                <a:gd name="T101" fmla="*/ 0 h 164"/>
                <a:gd name="T102" fmla="*/ 300039 w 219"/>
                <a:gd name="T103" fmla="*/ 0 h 164"/>
                <a:gd name="T104" fmla="*/ 290514 w 219"/>
                <a:gd name="T105" fmla="*/ 9525 h 164"/>
                <a:gd name="T106" fmla="*/ 290514 w 219"/>
                <a:gd name="T107" fmla="*/ 9525 h 164"/>
                <a:gd name="T108" fmla="*/ 280989 w 219"/>
                <a:gd name="T109" fmla="*/ 19050 h 164"/>
                <a:gd name="T110" fmla="*/ 280989 w 219"/>
                <a:gd name="T111" fmla="*/ 19050 h 164"/>
                <a:gd name="T112" fmla="*/ 280989 w 219"/>
                <a:gd name="T113" fmla="*/ 19050 h 1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9"/>
                <a:gd name="T172" fmla="*/ 0 h 164"/>
                <a:gd name="T173" fmla="*/ 219 w 219"/>
                <a:gd name="T174" fmla="*/ 164 h 1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9" h="164">
                  <a:moveTo>
                    <a:pt x="177" y="12"/>
                  </a:moveTo>
                  <a:lnTo>
                    <a:pt x="171" y="18"/>
                  </a:lnTo>
                  <a:lnTo>
                    <a:pt x="152" y="36"/>
                  </a:lnTo>
                  <a:lnTo>
                    <a:pt x="134" y="61"/>
                  </a:lnTo>
                  <a:lnTo>
                    <a:pt x="122" y="73"/>
                  </a:lnTo>
                  <a:lnTo>
                    <a:pt x="104" y="79"/>
                  </a:lnTo>
                  <a:lnTo>
                    <a:pt x="91" y="91"/>
                  </a:lnTo>
                  <a:lnTo>
                    <a:pt x="79" y="97"/>
                  </a:lnTo>
                  <a:lnTo>
                    <a:pt x="49" y="109"/>
                  </a:lnTo>
                  <a:lnTo>
                    <a:pt x="31" y="109"/>
                  </a:lnTo>
                  <a:lnTo>
                    <a:pt x="18" y="116"/>
                  </a:lnTo>
                  <a:lnTo>
                    <a:pt x="12" y="116"/>
                  </a:lnTo>
                  <a:lnTo>
                    <a:pt x="6" y="122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0" y="140"/>
                  </a:lnTo>
                  <a:lnTo>
                    <a:pt x="0" y="146"/>
                  </a:lnTo>
                  <a:lnTo>
                    <a:pt x="6" y="152"/>
                  </a:lnTo>
                  <a:lnTo>
                    <a:pt x="12" y="158"/>
                  </a:lnTo>
                  <a:lnTo>
                    <a:pt x="18" y="164"/>
                  </a:lnTo>
                  <a:lnTo>
                    <a:pt x="24" y="164"/>
                  </a:lnTo>
                  <a:lnTo>
                    <a:pt x="31" y="164"/>
                  </a:lnTo>
                  <a:lnTo>
                    <a:pt x="37" y="158"/>
                  </a:lnTo>
                  <a:lnTo>
                    <a:pt x="67" y="152"/>
                  </a:lnTo>
                  <a:lnTo>
                    <a:pt x="79" y="146"/>
                  </a:lnTo>
                  <a:lnTo>
                    <a:pt x="98" y="140"/>
                  </a:lnTo>
                  <a:lnTo>
                    <a:pt x="116" y="134"/>
                  </a:lnTo>
                  <a:lnTo>
                    <a:pt x="134" y="122"/>
                  </a:lnTo>
                  <a:lnTo>
                    <a:pt x="152" y="109"/>
                  </a:lnTo>
                  <a:lnTo>
                    <a:pt x="165" y="97"/>
                  </a:lnTo>
                  <a:lnTo>
                    <a:pt x="177" y="85"/>
                  </a:lnTo>
                  <a:lnTo>
                    <a:pt x="189" y="73"/>
                  </a:lnTo>
                  <a:lnTo>
                    <a:pt x="207" y="48"/>
                  </a:lnTo>
                  <a:lnTo>
                    <a:pt x="213" y="42"/>
                  </a:lnTo>
                  <a:lnTo>
                    <a:pt x="219" y="36"/>
                  </a:lnTo>
                  <a:lnTo>
                    <a:pt x="219" y="30"/>
                  </a:lnTo>
                  <a:lnTo>
                    <a:pt x="219" y="24"/>
                  </a:lnTo>
                  <a:lnTo>
                    <a:pt x="219" y="18"/>
                  </a:lnTo>
                  <a:lnTo>
                    <a:pt x="219" y="12"/>
                  </a:lnTo>
                  <a:lnTo>
                    <a:pt x="213" y="12"/>
                  </a:lnTo>
                  <a:lnTo>
                    <a:pt x="213" y="6"/>
                  </a:lnTo>
                  <a:lnTo>
                    <a:pt x="207" y="6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12"/>
                  </a:lnTo>
                </a:path>
              </a:pathLst>
            </a:custGeom>
            <a:noFill/>
            <a:ln w="9525">
              <a:solidFill>
                <a:srgbClr val="8400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56" name="Picture 4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91100" y="2881320"/>
              <a:ext cx="425452" cy="18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4800625" y="2900370"/>
              <a:ext cx="406402" cy="144463"/>
            </a:xfrm>
            <a:custGeom>
              <a:avLst/>
              <a:gdLst>
                <a:gd name="T0" fmla="*/ 357189 w 256"/>
                <a:gd name="T1" fmla="*/ 58738 h 91"/>
                <a:gd name="T2" fmla="*/ 338139 w 256"/>
                <a:gd name="T3" fmla="*/ 58738 h 91"/>
                <a:gd name="T4" fmla="*/ 300039 w 256"/>
                <a:gd name="T5" fmla="*/ 68263 h 91"/>
                <a:gd name="T6" fmla="*/ 250826 w 256"/>
                <a:gd name="T7" fmla="*/ 68263 h 91"/>
                <a:gd name="T8" fmla="*/ 222251 w 256"/>
                <a:gd name="T9" fmla="*/ 68263 h 91"/>
                <a:gd name="T10" fmla="*/ 203201 w 256"/>
                <a:gd name="T11" fmla="*/ 58738 h 91"/>
                <a:gd name="T12" fmla="*/ 173038 w 256"/>
                <a:gd name="T13" fmla="*/ 58738 h 91"/>
                <a:gd name="T14" fmla="*/ 144463 w 256"/>
                <a:gd name="T15" fmla="*/ 47625 h 91"/>
                <a:gd name="T16" fmla="*/ 106363 w 256"/>
                <a:gd name="T17" fmla="*/ 28575 h 91"/>
                <a:gd name="T18" fmla="*/ 76200 w 256"/>
                <a:gd name="T19" fmla="*/ 9525 h 91"/>
                <a:gd name="T20" fmla="*/ 66675 w 256"/>
                <a:gd name="T21" fmla="*/ 9525 h 91"/>
                <a:gd name="T22" fmla="*/ 57150 w 256"/>
                <a:gd name="T23" fmla="*/ 0 h 91"/>
                <a:gd name="T24" fmla="*/ 47625 w 256"/>
                <a:gd name="T25" fmla="*/ 0 h 91"/>
                <a:gd name="T26" fmla="*/ 38100 w 256"/>
                <a:gd name="T27" fmla="*/ 0 h 91"/>
                <a:gd name="T28" fmla="*/ 38100 w 256"/>
                <a:gd name="T29" fmla="*/ 0 h 91"/>
                <a:gd name="T30" fmla="*/ 28575 w 256"/>
                <a:gd name="T31" fmla="*/ 0 h 91"/>
                <a:gd name="T32" fmla="*/ 19050 w 256"/>
                <a:gd name="T33" fmla="*/ 0 h 91"/>
                <a:gd name="T34" fmla="*/ 19050 w 256"/>
                <a:gd name="T35" fmla="*/ 9525 h 91"/>
                <a:gd name="T36" fmla="*/ 9525 w 256"/>
                <a:gd name="T37" fmla="*/ 19050 h 91"/>
                <a:gd name="T38" fmla="*/ 9525 w 256"/>
                <a:gd name="T39" fmla="*/ 19050 h 91"/>
                <a:gd name="T40" fmla="*/ 9525 w 256"/>
                <a:gd name="T41" fmla="*/ 28575 h 91"/>
                <a:gd name="T42" fmla="*/ 0 w 256"/>
                <a:gd name="T43" fmla="*/ 38100 h 91"/>
                <a:gd name="T44" fmla="*/ 9525 w 256"/>
                <a:gd name="T45" fmla="*/ 47625 h 91"/>
                <a:gd name="T46" fmla="*/ 9525 w 256"/>
                <a:gd name="T47" fmla="*/ 47625 h 91"/>
                <a:gd name="T48" fmla="*/ 9525 w 256"/>
                <a:gd name="T49" fmla="*/ 58738 h 91"/>
                <a:gd name="T50" fmla="*/ 19050 w 256"/>
                <a:gd name="T51" fmla="*/ 68263 h 91"/>
                <a:gd name="T52" fmla="*/ 19050 w 256"/>
                <a:gd name="T53" fmla="*/ 68263 h 91"/>
                <a:gd name="T54" fmla="*/ 38100 w 256"/>
                <a:gd name="T55" fmla="*/ 77788 h 91"/>
                <a:gd name="T56" fmla="*/ 76200 w 256"/>
                <a:gd name="T57" fmla="*/ 96838 h 91"/>
                <a:gd name="T58" fmla="*/ 96838 w 256"/>
                <a:gd name="T59" fmla="*/ 106363 h 91"/>
                <a:gd name="T60" fmla="*/ 125413 w 256"/>
                <a:gd name="T61" fmla="*/ 125413 h 91"/>
                <a:gd name="T62" fmla="*/ 153988 w 256"/>
                <a:gd name="T63" fmla="*/ 134938 h 91"/>
                <a:gd name="T64" fmla="*/ 184151 w 256"/>
                <a:gd name="T65" fmla="*/ 134938 h 91"/>
                <a:gd name="T66" fmla="*/ 212726 w 256"/>
                <a:gd name="T67" fmla="*/ 144463 h 91"/>
                <a:gd name="T68" fmla="*/ 250826 w 256"/>
                <a:gd name="T69" fmla="*/ 144463 h 91"/>
                <a:gd name="T70" fmla="*/ 279401 w 256"/>
                <a:gd name="T71" fmla="*/ 144463 h 91"/>
                <a:gd name="T72" fmla="*/ 309564 w 256"/>
                <a:gd name="T73" fmla="*/ 144463 h 91"/>
                <a:gd name="T74" fmla="*/ 347664 w 256"/>
                <a:gd name="T75" fmla="*/ 134938 h 91"/>
                <a:gd name="T76" fmla="*/ 366714 w 256"/>
                <a:gd name="T77" fmla="*/ 134938 h 91"/>
                <a:gd name="T78" fmla="*/ 376239 w 256"/>
                <a:gd name="T79" fmla="*/ 134938 h 91"/>
                <a:gd name="T80" fmla="*/ 385764 w 256"/>
                <a:gd name="T81" fmla="*/ 125413 h 91"/>
                <a:gd name="T82" fmla="*/ 385764 w 256"/>
                <a:gd name="T83" fmla="*/ 125413 h 91"/>
                <a:gd name="T84" fmla="*/ 396877 w 256"/>
                <a:gd name="T85" fmla="*/ 115888 h 91"/>
                <a:gd name="T86" fmla="*/ 396877 w 256"/>
                <a:gd name="T87" fmla="*/ 115888 h 91"/>
                <a:gd name="T88" fmla="*/ 406402 w 256"/>
                <a:gd name="T89" fmla="*/ 106363 h 91"/>
                <a:gd name="T90" fmla="*/ 406402 w 256"/>
                <a:gd name="T91" fmla="*/ 96838 h 91"/>
                <a:gd name="T92" fmla="*/ 406402 w 256"/>
                <a:gd name="T93" fmla="*/ 87313 h 91"/>
                <a:gd name="T94" fmla="*/ 396877 w 256"/>
                <a:gd name="T95" fmla="*/ 77788 h 91"/>
                <a:gd name="T96" fmla="*/ 396877 w 256"/>
                <a:gd name="T97" fmla="*/ 77788 h 91"/>
                <a:gd name="T98" fmla="*/ 385764 w 256"/>
                <a:gd name="T99" fmla="*/ 68263 h 91"/>
                <a:gd name="T100" fmla="*/ 385764 w 256"/>
                <a:gd name="T101" fmla="*/ 68263 h 91"/>
                <a:gd name="T102" fmla="*/ 376239 w 256"/>
                <a:gd name="T103" fmla="*/ 58738 h 91"/>
                <a:gd name="T104" fmla="*/ 366714 w 256"/>
                <a:gd name="T105" fmla="*/ 58738 h 91"/>
                <a:gd name="T106" fmla="*/ 366714 w 256"/>
                <a:gd name="T107" fmla="*/ 58738 h 91"/>
                <a:gd name="T108" fmla="*/ 357189 w 256"/>
                <a:gd name="T109" fmla="*/ 58738 h 91"/>
                <a:gd name="T110" fmla="*/ 357189 w 256"/>
                <a:gd name="T111" fmla="*/ 58738 h 91"/>
                <a:gd name="T112" fmla="*/ 357189 w 256"/>
                <a:gd name="T113" fmla="*/ 58738 h 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6"/>
                <a:gd name="T172" fmla="*/ 0 h 91"/>
                <a:gd name="T173" fmla="*/ 256 w 256"/>
                <a:gd name="T174" fmla="*/ 91 h 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6" h="91">
                  <a:moveTo>
                    <a:pt x="225" y="37"/>
                  </a:moveTo>
                  <a:lnTo>
                    <a:pt x="213" y="37"/>
                  </a:lnTo>
                  <a:lnTo>
                    <a:pt x="189" y="43"/>
                  </a:lnTo>
                  <a:lnTo>
                    <a:pt x="158" y="43"/>
                  </a:lnTo>
                  <a:lnTo>
                    <a:pt x="140" y="43"/>
                  </a:lnTo>
                  <a:lnTo>
                    <a:pt x="128" y="37"/>
                  </a:lnTo>
                  <a:lnTo>
                    <a:pt x="109" y="37"/>
                  </a:lnTo>
                  <a:lnTo>
                    <a:pt x="91" y="30"/>
                  </a:lnTo>
                  <a:lnTo>
                    <a:pt x="67" y="18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37"/>
                  </a:lnTo>
                  <a:lnTo>
                    <a:pt x="12" y="43"/>
                  </a:lnTo>
                  <a:lnTo>
                    <a:pt x="24" y="49"/>
                  </a:lnTo>
                  <a:lnTo>
                    <a:pt x="48" y="61"/>
                  </a:lnTo>
                  <a:lnTo>
                    <a:pt x="61" y="67"/>
                  </a:lnTo>
                  <a:lnTo>
                    <a:pt x="79" y="79"/>
                  </a:lnTo>
                  <a:lnTo>
                    <a:pt x="97" y="85"/>
                  </a:lnTo>
                  <a:lnTo>
                    <a:pt x="116" y="85"/>
                  </a:lnTo>
                  <a:lnTo>
                    <a:pt x="134" y="91"/>
                  </a:lnTo>
                  <a:lnTo>
                    <a:pt x="158" y="91"/>
                  </a:lnTo>
                  <a:lnTo>
                    <a:pt x="176" y="91"/>
                  </a:lnTo>
                  <a:lnTo>
                    <a:pt x="195" y="91"/>
                  </a:lnTo>
                  <a:lnTo>
                    <a:pt x="219" y="85"/>
                  </a:lnTo>
                  <a:lnTo>
                    <a:pt x="231" y="85"/>
                  </a:lnTo>
                  <a:lnTo>
                    <a:pt x="237" y="85"/>
                  </a:lnTo>
                  <a:lnTo>
                    <a:pt x="243" y="79"/>
                  </a:lnTo>
                  <a:lnTo>
                    <a:pt x="250" y="73"/>
                  </a:lnTo>
                  <a:lnTo>
                    <a:pt x="256" y="67"/>
                  </a:lnTo>
                  <a:lnTo>
                    <a:pt x="256" y="61"/>
                  </a:lnTo>
                  <a:lnTo>
                    <a:pt x="256" y="55"/>
                  </a:lnTo>
                  <a:lnTo>
                    <a:pt x="250" y="49"/>
                  </a:lnTo>
                  <a:lnTo>
                    <a:pt x="243" y="43"/>
                  </a:lnTo>
                  <a:lnTo>
                    <a:pt x="237" y="37"/>
                  </a:lnTo>
                  <a:lnTo>
                    <a:pt x="231" y="37"/>
                  </a:lnTo>
                  <a:lnTo>
                    <a:pt x="225" y="37"/>
                  </a:lnTo>
                </a:path>
              </a:pathLst>
            </a:custGeom>
            <a:noFill/>
            <a:ln w="9525">
              <a:solidFill>
                <a:srgbClr val="8400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58" name="Picture 5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129239" y="2968633"/>
              <a:ext cx="42545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5138764" y="2978158"/>
              <a:ext cx="396877" cy="153988"/>
            </a:xfrm>
            <a:custGeom>
              <a:avLst/>
              <a:gdLst>
                <a:gd name="T0" fmla="*/ 357189 w 250"/>
                <a:gd name="T1" fmla="*/ 66675 h 97"/>
                <a:gd name="T2" fmla="*/ 338139 w 250"/>
                <a:gd name="T3" fmla="*/ 76200 h 97"/>
                <a:gd name="T4" fmla="*/ 300039 w 250"/>
                <a:gd name="T5" fmla="*/ 76200 h 97"/>
                <a:gd name="T6" fmla="*/ 250826 w 250"/>
                <a:gd name="T7" fmla="*/ 76200 h 97"/>
                <a:gd name="T8" fmla="*/ 222251 w 250"/>
                <a:gd name="T9" fmla="*/ 76200 h 97"/>
                <a:gd name="T10" fmla="*/ 193676 w 250"/>
                <a:gd name="T11" fmla="*/ 66675 h 97"/>
                <a:gd name="T12" fmla="*/ 174626 w 250"/>
                <a:gd name="T13" fmla="*/ 66675 h 97"/>
                <a:gd name="T14" fmla="*/ 144463 w 250"/>
                <a:gd name="T15" fmla="*/ 57150 h 97"/>
                <a:gd name="T16" fmla="*/ 106363 w 250"/>
                <a:gd name="T17" fmla="*/ 38100 h 97"/>
                <a:gd name="T18" fmla="*/ 77788 w 250"/>
                <a:gd name="T19" fmla="*/ 19050 h 97"/>
                <a:gd name="T20" fmla="*/ 68263 w 250"/>
                <a:gd name="T21" fmla="*/ 9525 h 97"/>
                <a:gd name="T22" fmla="*/ 58738 w 250"/>
                <a:gd name="T23" fmla="*/ 9525 h 97"/>
                <a:gd name="T24" fmla="*/ 47625 w 250"/>
                <a:gd name="T25" fmla="*/ 0 h 97"/>
                <a:gd name="T26" fmla="*/ 38100 w 250"/>
                <a:gd name="T27" fmla="*/ 0 h 97"/>
                <a:gd name="T28" fmla="*/ 38100 w 250"/>
                <a:gd name="T29" fmla="*/ 0 h 97"/>
                <a:gd name="T30" fmla="*/ 28575 w 250"/>
                <a:gd name="T31" fmla="*/ 9525 h 97"/>
                <a:gd name="T32" fmla="*/ 19050 w 250"/>
                <a:gd name="T33" fmla="*/ 9525 h 97"/>
                <a:gd name="T34" fmla="*/ 19050 w 250"/>
                <a:gd name="T35" fmla="*/ 9525 h 97"/>
                <a:gd name="T36" fmla="*/ 9525 w 250"/>
                <a:gd name="T37" fmla="*/ 19050 h 97"/>
                <a:gd name="T38" fmla="*/ 9525 w 250"/>
                <a:gd name="T39" fmla="*/ 28575 h 97"/>
                <a:gd name="T40" fmla="*/ 0 w 250"/>
                <a:gd name="T41" fmla="*/ 28575 h 97"/>
                <a:gd name="T42" fmla="*/ 0 w 250"/>
                <a:gd name="T43" fmla="*/ 38100 h 97"/>
                <a:gd name="T44" fmla="*/ 0 w 250"/>
                <a:gd name="T45" fmla="*/ 47625 h 97"/>
                <a:gd name="T46" fmla="*/ 9525 w 250"/>
                <a:gd name="T47" fmla="*/ 57150 h 97"/>
                <a:gd name="T48" fmla="*/ 9525 w 250"/>
                <a:gd name="T49" fmla="*/ 57150 h 97"/>
                <a:gd name="T50" fmla="*/ 9525 w 250"/>
                <a:gd name="T51" fmla="*/ 66675 h 97"/>
                <a:gd name="T52" fmla="*/ 19050 w 250"/>
                <a:gd name="T53" fmla="*/ 76200 h 97"/>
                <a:gd name="T54" fmla="*/ 38100 w 250"/>
                <a:gd name="T55" fmla="*/ 87313 h 97"/>
                <a:gd name="T56" fmla="*/ 68263 w 250"/>
                <a:gd name="T57" fmla="*/ 106363 h 97"/>
                <a:gd name="T58" fmla="*/ 96838 w 250"/>
                <a:gd name="T59" fmla="*/ 115888 h 97"/>
                <a:gd name="T60" fmla="*/ 125413 w 250"/>
                <a:gd name="T61" fmla="*/ 125413 h 97"/>
                <a:gd name="T62" fmla="*/ 155576 w 250"/>
                <a:gd name="T63" fmla="*/ 134938 h 97"/>
                <a:gd name="T64" fmla="*/ 184151 w 250"/>
                <a:gd name="T65" fmla="*/ 144463 h 97"/>
                <a:gd name="T66" fmla="*/ 212726 w 250"/>
                <a:gd name="T67" fmla="*/ 153988 h 97"/>
                <a:gd name="T68" fmla="*/ 241301 w 250"/>
                <a:gd name="T69" fmla="*/ 153988 h 97"/>
                <a:gd name="T70" fmla="*/ 280989 w 250"/>
                <a:gd name="T71" fmla="*/ 153988 h 97"/>
                <a:gd name="T72" fmla="*/ 300039 w 250"/>
                <a:gd name="T73" fmla="*/ 153988 h 97"/>
                <a:gd name="T74" fmla="*/ 347664 w 250"/>
                <a:gd name="T75" fmla="*/ 153988 h 97"/>
                <a:gd name="T76" fmla="*/ 368302 w 250"/>
                <a:gd name="T77" fmla="*/ 144463 h 97"/>
                <a:gd name="T78" fmla="*/ 377827 w 250"/>
                <a:gd name="T79" fmla="*/ 144463 h 97"/>
                <a:gd name="T80" fmla="*/ 387352 w 250"/>
                <a:gd name="T81" fmla="*/ 144463 h 97"/>
                <a:gd name="T82" fmla="*/ 387352 w 250"/>
                <a:gd name="T83" fmla="*/ 134938 h 97"/>
                <a:gd name="T84" fmla="*/ 396877 w 250"/>
                <a:gd name="T85" fmla="*/ 134938 h 97"/>
                <a:gd name="T86" fmla="*/ 396877 w 250"/>
                <a:gd name="T87" fmla="*/ 125413 h 97"/>
                <a:gd name="T88" fmla="*/ 396877 w 250"/>
                <a:gd name="T89" fmla="*/ 115888 h 97"/>
                <a:gd name="T90" fmla="*/ 396877 w 250"/>
                <a:gd name="T91" fmla="*/ 106363 h 97"/>
                <a:gd name="T92" fmla="*/ 396877 w 250"/>
                <a:gd name="T93" fmla="*/ 106363 h 97"/>
                <a:gd name="T94" fmla="*/ 396877 w 250"/>
                <a:gd name="T95" fmla="*/ 96838 h 97"/>
                <a:gd name="T96" fmla="*/ 396877 w 250"/>
                <a:gd name="T97" fmla="*/ 87313 h 97"/>
                <a:gd name="T98" fmla="*/ 387352 w 250"/>
                <a:gd name="T99" fmla="*/ 87313 h 97"/>
                <a:gd name="T100" fmla="*/ 387352 w 250"/>
                <a:gd name="T101" fmla="*/ 76200 h 97"/>
                <a:gd name="T102" fmla="*/ 377827 w 250"/>
                <a:gd name="T103" fmla="*/ 76200 h 97"/>
                <a:gd name="T104" fmla="*/ 368302 w 250"/>
                <a:gd name="T105" fmla="*/ 66675 h 97"/>
                <a:gd name="T106" fmla="*/ 368302 w 250"/>
                <a:gd name="T107" fmla="*/ 66675 h 97"/>
                <a:gd name="T108" fmla="*/ 357189 w 250"/>
                <a:gd name="T109" fmla="*/ 66675 h 97"/>
                <a:gd name="T110" fmla="*/ 357189 w 250"/>
                <a:gd name="T111" fmla="*/ 66675 h 97"/>
                <a:gd name="T112" fmla="*/ 357189 w 250"/>
                <a:gd name="T113" fmla="*/ 66675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0"/>
                <a:gd name="T172" fmla="*/ 0 h 97"/>
                <a:gd name="T173" fmla="*/ 250 w 250"/>
                <a:gd name="T174" fmla="*/ 97 h 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0" h="97">
                  <a:moveTo>
                    <a:pt x="225" y="42"/>
                  </a:moveTo>
                  <a:lnTo>
                    <a:pt x="213" y="48"/>
                  </a:lnTo>
                  <a:lnTo>
                    <a:pt x="189" y="48"/>
                  </a:lnTo>
                  <a:lnTo>
                    <a:pt x="158" y="48"/>
                  </a:lnTo>
                  <a:lnTo>
                    <a:pt x="140" y="48"/>
                  </a:lnTo>
                  <a:lnTo>
                    <a:pt x="122" y="42"/>
                  </a:lnTo>
                  <a:lnTo>
                    <a:pt x="110" y="42"/>
                  </a:lnTo>
                  <a:lnTo>
                    <a:pt x="91" y="36"/>
                  </a:lnTo>
                  <a:lnTo>
                    <a:pt x="67" y="24"/>
                  </a:lnTo>
                  <a:lnTo>
                    <a:pt x="49" y="12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24" y="55"/>
                  </a:lnTo>
                  <a:lnTo>
                    <a:pt x="43" y="67"/>
                  </a:lnTo>
                  <a:lnTo>
                    <a:pt x="61" y="73"/>
                  </a:lnTo>
                  <a:lnTo>
                    <a:pt x="79" y="79"/>
                  </a:lnTo>
                  <a:lnTo>
                    <a:pt x="98" y="85"/>
                  </a:lnTo>
                  <a:lnTo>
                    <a:pt x="116" y="91"/>
                  </a:lnTo>
                  <a:lnTo>
                    <a:pt x="134" y="97"/>
                  </a:lnTo>
                  <a:lnTo>
                    <a:pt x="152" y="97"/>
                  </a:lnTo>
                  <a:lnTo>
                    <a:pt x="177" y="97"/>
                  </a:lnTo>
                  <a:lnTo>
                    <a:pt x="189" y="97"/>
                  </a:lnTo>
                  <a:lnTo>
                    <a:pt x="219" y="97"/>
                  </a:lnTo>
                  <a:lnTo>
                    <a:pt x="232" y="91"/>
                  </a:lnTo>
                  <a:lnTo>
                    <a:pt x="238" y="91"/>
                  </a:lnTo>
                  <a:lnTo>
                    <a:pt x="244" y="91"/>
                  </a:lnTo>
                  <a:lnTo>
                    <a:pt x="244" y="85"/>
                  </a:lnTo>
                  <a:lnTo>
                    <a:pt x="250" y="85"/>
                  </a:lnTo>
                  <a:lnTo>
                    <a:pt x="250" y="79"/>
                  </a:lnTo>
                  <a:lnTo>
                    <a:pt x="250" y="73"/>
                  </a:lnTo>
                  <a:lnTo>
                    <a:pt x="250" y="67"/>
                  </a:lnTo>
                  <a:lnTo>
                    <a:pt x="250" y="61"/>
                  </a:lnTo>
                  <a:lnTo>
                    <a:pt x="250" y="55"/>
                  </a:lnTo>
                  <a:lnTo>
                    <a:pt x="244" y="55"/>
                  </a:lnTo>
                  <a:lnTo>
                    <a:pt x="244" y="48"/>
                  </a:lnTo>
                  <a:lnTo>
                    <a:pt x="238" y="48"/>
                  </a:lnTo>
                  <a:lnTo>
                    <a:pt x="232" y="42"/>
                  </a:lnTo>
                  <a:lnTo>
                    <a:pt x="225" y="42"/>
                  </a:lnTo>
                </a:path>
              </a:pathLst>
            </a:custGeom>
            <a:noFill/>
            <a:ln w="9525">
              <a:solidFill>
                <a:srgbClr val="8400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60" name="Picture 5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419752" y="2968633"/>
              <a:ext cx="396877" cy="23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5429277" y="2987683"/>
              <a:ext cx="376239" cy="203201"/>
            </a:xfrm>
            <a:custGeom>
              <a:avLst/>
              <a:gdLst>
                <a:gd name="T0" fmla="*/ 338139 w 237"/>
                <a:gd name="T1" fmla="*/ 125413 h 128"/>
                <a:gd name="T2" fmla="*/ 328614 w 237"/>
                <a:gd name="T3" fmla="*/ 125413 h 128"/>
                <a:gd name="T4" fmla="*/ 290514 w 237"/>
                <a:gd name="T5" fmla="*/ 115888 h 128"/>
                <a:gd name="T6" fmla="*/ 241301 w 237"/>
                <a:gd name="T7" fmla="*/ 106363 h 128"/>
                <a:gd name="T8" fmla="*/ 212726 w 237"/>
                <a:gd name="T9" fmla="*/ 106363 h 128"/>
                <a:gd name="T10" fmla="*/ 184151 w 237"/>
                <a:gd name="T11" fmla="*/ 96838 h 128"/>
                <a:gd name="T12" fmla="*/ 163513 w 237"/>
                <a:gd name="T13" fmla="*/ 77788 h 128"/>
                <a:gd name="T14" fmla="*/ 144463 w 237"/>
                <a:gd name="T15" fmla="*/ 66675 h 128"/>
                <a:gd name="T16" fmla="*/ 106363 w 237"/>
                <a:gd name="T17" fmla="*/ 38100 h 128"/>
                <a:gd name="T18" fmla="*/ 77788 w 237"/>
                <a:gd name="T19" fmla="*/ 19050 h 128"/>
                <a:gd name="T20" fmla="*/ 66675 w 237"/>
                <a:gd name="T21" fmla="*/ 9525 h 128"/>
                <a:gd name="T22" fmla="*/ 57150 w 237"/>
                <a:gd name="T23" fmla="*/ 0 h 128"/>
                <a:gd name="T24" fmla="*/ 57150 w 237"/>
                <a:gd name="T25" fmla="*/ 0 h 128"/>
                <a:gd name="T26" fmla="*/ 47625 w 237"/>
                <a:gd name="T27" fmla="*/ 0 h 128"/>
                <a:gd name="T28" fmla="*/ 38100 w 237"/>
                <a:gd name="T29" fmla="*/ 0 h 128"/>
                <a:gd name="T30" fmla="*/ 28575 w 237"/>
                <a:gd name="T31" fmla="*/ 0 h 128"/>
                <a:gd name="T32" fmla="*/ 28575 w 237"/>
                <a:gd name="T33" fmla="*/ 0 h 128"/>
                <a:gd name="T34" fmla="*/ 19050 w 237"/>
                <a:gd name="T35" fmla="*/ 0 h 128"/>
                <a:gd name="T36" fmla="*/ 9525 w 237"/>
                <a:gd name="T37" fmla="*/ 9525 h 128"/>
                <a:gd name="T38" fmla="*/ 9525 w 237"/>
                <a:gd name="T39" fmla="*/ 9525 h 128"/>
                <a:gd name="T40" fmla="*/ 0 w 237"/>
                <a:gd name="T41" fmla="*/ 19050 h 128"/>
                <a:gd name="T42" fmla="*/ 0 w 237"/>
                <a:gd name="T43" fmla="*/ 28575 h 128"/>
                <a:gd name="T44" fmla="*/ 0 w 237"/>
                <a:gd name="T45" fmla="*/ 28575 h 128"/>
                <a:gd name="T46" fmla="*/ 0 w 237"/>
                <a:gd name="T47" fmla="*/ 38100 h 128"/>
                <a:gd name="T48" fmla="*/ 0 w 237"/>
                <a:gd name="T49" fmla="*/ 47625 h 128"/>
                <a:gd name="T50" fmla="*/ 9525 w 237"/>
                <a:gd name="T51" fmla="*/ 57150 h 128"/>
                <a:gd name="T52" fmla="*/ 9525 w 237"/>
                <a:gd name="T53" fmla="*/ 57150 h 128"/>
                <a:gd name="T54" fmla="*/ 19050 w 237"/>
                <a:gd name="T55" fmla="*/ 77788 h 128"/>
                <a:gd name="T56" fmla="*/ 57150 w 237"/>
                <a:gd name="T57" fmla="*/ 96838 h 128"/>
                <a:gd name="T58" fmla="*/ 77788 w 237"/>
                <a:gd name="T59" fmla="*/ 115888 h 128"/>
                <a:gd name="T60" fmla="*/ 96838 w 237"/>
                <a:gd name="T61" fmla="*/ 134938 h 128"/>
                <a:gd name="T62" fmla="*/ 125413 w 237"/>
                <a:gd name="T63" fmla="*/ 153988 h 128"/>
                <a:gd name="T64" fmla="*/ 153988 w 237"/>
                <a:gd name="T65" fmla="*/ 163513 h 128"/>
                <a:gd name="T66" fmla="*/ 184151 w 237"/>
                <a:gd name="T67" fmla="*/ 174626 h 128"/>
                <a:gd name="T68" fmla="*/ 212726 w 237"/>
                <a:gd name="T69" fmla="*/ 184151 h 128"/>
                <a:gd name="T70" fmla="*/ 250826 w 237"/>
                <a:gd name="T71" fmla="*/ 193676 h 128"/>
                <a:gd name="T72" fmla="*/ 269876 w 237"/>
                <a:gd name="T73" fmla="*/ 193676 h 128"/>
                <a:gd name="T74" fmla="*/ 319089 w 237"/>
                <a:gd name="T75" fmla="*/ 203201 h 128"/>
                <a:gd name="T76" fmla="*/ 338139 w 237"/>
                <a:gd name="T77" fmla="*/ 203201 h 128"/>
                <a:gd name="T78" fmla="*/ 347664 w 237"/>
                <a:gd name="T79" fmla="*/ 203201 h 128"/>
                <a:gd name="T80" fmla="*/ 357189 w 237"/>
                <a:gd name="T81" fmla="*/ 193676 h 128"/>
                <a:gd name="T82" fmla="*/ 357189 w 237"/>
                <a:gd name="T83" fmla="*/ 193676 h 128"/>
                <a:gd name="T84" fmla="*/ 366714 w 237"/>
                <a:gd name="T85" fmla="*/ 193676 h 128"/>
                <a:gd name="T86" fmla="*/ 366714 w 237"/>
                <a:gd name="T87" fmla="*/ 184151 h 128"/>
                <a:gd name="T88" fmla="*/ 376239 w 237"/>
                <a:gd name="T89" fmla="*/ 174626 h 128"/>
                <a:gd name="T90" fmla="*/ 376239 w 237"/>
                <a:gd name="T91" fmla="*/ 174626 h 128"/>
                <a:gd name="T92" fmla="*/ 376239 w 237"/>
                <a:gd name="T93" fmla="*/ 163513 h 128"/>
                <a:gd name="T94" fmla="*/ 376239 w 237"/>
                <a:gd name="T95" fmla="*/ 153988 h 128"/>
                <a:gd name="T96" fmla="*/ 376239 w 237"/>
                <a:gd name="T97" fmla="*/ 144463 h 128"/>
                <a:gd name="T98" fmla="*/ 376239 w 237"/>
                <a:gd name="T99" fmla="*/ 144463 h 128"/>
                <a:gd name="T100" fmla="*/ 366714 w 237"/>
                <a:gd name="T101" fmla="*/ 134938 h 128"/>
                <a:gd name="T102" fmla="*/ 357189 w 237"/>
                <a:gd name="T103" fmla="*/ 125413 h 128"/>
                <a:gd name="T104" fmla="*/ 357189 w 237"/>
                <a:gd name="T105" fmla="*/ 125413 h 128"/>
                <a:gd name="T106" fmla="*/ 347664 w 237"/>
                <a:gd name="T107" fmla="*/ 125413 h 128"/>
                <a:gd name="T108" fmla="*/ 338139 w 237"/>
                <a:gd name="T109" fmla="*/ 125413 h 128"/>
                <a:gd name="T110" fmla="*/ 338139 w 237"/>
                <a:gd name="T111" fmla="*/ 125413 h 128"/>
                <a:gd name="T112" fmla="*/ 338139 w 237"/>
                <a:gd name="T113" fmla="*/ 125413 h 1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7"/>
                <a:gd name="T172" fmla="*/ 0 h 128"/>
                <a:gd name="T173" fmla="*/ 237 w 237"/>
                <a:gd name="T174" fmla="*/ 128 h 1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7" h="128">
                  <a:moveTo>
                    <a:pt x="213" y="79"/>
                  </a:moveTo>
                  <a:lnTo>
                    <a:pt x="207" y="79"/>
                  </a:lnTo>
                  <a:lnTo>
                    <a:pt x="183" y="73"/>
                  </a:lnTo>
                  <a:lnTo>
                    <a:pt x="152" y="67"/>
                  </a:lnTo>
                  <a:lnTo>
                    <a:pt x="134" y="67"/>
                  </a:lnTo>
                  <a:lnTo>
                    <a:pt x="116" y="61"/>
                  </a:lnTo>
                  <a:lnTo>
                    <a:pt x="103" y="49"/>
                  </a:lnTo>
                  <a:lnTo>
                    <a:pt x="91" y="42"/>
                  </a:lnTo>
                  <a:lnTo>
                    <a:pt x="67" y="24"/>
                  </a:lnTo>
                  <a:lnTo>
                    <a:pt x="49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6"/>
                  </a:lnTo>
                  <a:lnTo>
                    <a:pt x="12" y="49"/>
                  </a:lnTo>
                  <a:lnTo>
                    <a:pt x="36" y="61"/>
                  </a:lnTo>
                  <a:lnTo>
                    <a:pt x="49" y="73"/>
                  </a:lnTo>
                  <a:lnTo>
                    <a:pt x="61" y="85"/>
                  </a:lnTo>
                  <a:lnTo>
                    <a:pt x="79" y="97"/>
                  </a:lnTo>
                  <a:lnTo>
                    <a:pt x="97" y="103"/>
                  </a:lnTo>
                  <a:lnTo>
                    <a:pt x="116" y="110"/>
                  </a:lnTo>
                  <a:lnTo>
                    <a:pt x="134" y="116"/>
                  </a:lnTo>
                  <a:lnTo>
                    <a:pt x="158" y="122"/>
                  </a:lnTo>
                  <a:lnTo>
                    <a:pt x="170" y="122"/>
                  </a:lnTo>
                  <a:lnTo>
                    <a:pt x="201" y="128"/>
                  </a:lnTo>
                  <a:lnTo>
                    <a:pt x="213" y="128"/>
                  </a:lnTo>
                  <a:lnTo>
                    <a:pt x="219" y="128"/>
                  </a:lnTo>
                  <a:lnTo>
                    <a:pt x="225" y="122"/>
                  </a:lnTo>
                  <a:lnTo>
                    <a:pt x="231" y="122"/>
                  </a:lnTo>
                  <a:lnTo>
                    <a:pt x="231" y="116"/>
                  </a:lnTo>
                  <a:lnTo>
                    <a:pt x="237" y="110"/>
                  </a:lnTo>
                  <a:lnTo>
                    <a:pt x="237" y="103"/>
                  </a:lnTo>
                  <a:lnTo>
                    <a:pt x="237" y="97"/>
                  </a:lnTo>
                  <a:lnTo>
                    <a:pt x="237" y="91"/>
                  </a:lnTo>
                  <a:lnTo>
                    <a:pt x="231" y="85"/>
                  </a:lnTo>
                  <a:lnTo>
                    <a:pt x="225" y="79"/>
                  </a:lnTo>
                  <a:lnTo>
                    <a:pt x="219" y="79"/>
                  </a:lnTo>
                  <a:lnTo>
                    <a:pt x="213" y="79"/>
                  </a:lnTo>
                </a:path>
              </a:pathLst>
            </a:custGeom>
            <a:noFill/>
            <a:ln w="9525">
              <a:solidFill>
                <a:srgbClr val="8400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62" name="Picture 5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573741" y="2900370"/>
              <a:ext cx="222251" cy="406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5583266" y="2909895"/>
              <a:ext cx="193676" cy="387352"/>
            </a:xfrm>
            <a:custGeom>
              <a:avLst/>
              <a:gdLst>
                <a:gd name="T0" fmla="*/ 184151 w 122"/>
                <a:gd name="T1" fmla="*/ 319089 h 244"/>
                <a:gd name="T2" fmla="*/ 174626 w 122"/>
                <a:gd name="T3" fmla="*/ 309564 h 244"/>
                <a:gd name="T4" fmla="*/ 155576 w 122"/>
                <a:gd name="T5" fmla="*/ 280989 h 244"/>
                <a:gd name="T6" fmla="*/ 127001 w 122"/>
                <a:gd name="T7" fmla="*/ 231776 h 244"/>
                <a:gd name="T8" fmla="*/ 115888 w 122"/>
                <a:gd name="T9" fmla="*/ 212726 h 244"/>
                <a:gd name="T10" fmla="*/ 106363 w 122"/>
                <a:gd name="T11" fmla="*/ 184151 h 244"/>
                <a:gd name="T12" fmla="*/ 96838 w 122"/>
                <a:gd name="T13" fmla="*/ 165101 h 244"/>
                <a:gd name="T14" fmla="*/ 87313 w 122"/>
                <a:gd name="T15" fmla="*/ 134938 h 244"/>
                <a:gd name="T16" fmla="*/ 87313 w 122"/>
                <a:gd name="T17" fmla="*/ 87313 h 244"/>
                <a:gd name="T18" fmla="*/ 77788 w 122"/>
                <a:gd name="T19" fmla="*/ 58738 h 244"/>
                <a:gd name="T20" fmla="*/ 87313 w 122"/>
                <a:gd name="T21" fmla="*/ 38100 h 244"/>
                <a:gd name="T22" fmla="*/ 77788 w 122"/>
                <a:gd name="T23" fmla="*/ 28575 h 244"/>
                <a:gd name="T24" fmla="*/ 77788 w 122"/>
                <a:gd name="T25" fmla="*/ 28575 h 244"/>
                <a:gd name="T26" fmla="*/ 77788 w 122"/>
                <a:gd name="T27" fmla="*/ 19050 h 244"/>
                <a:gd name="T28" fmla="*/ 68263 w 122"/>
                <a:gd name="T29" fmla="*/ 9525 h 244"/>
                <a:gd name="T30" fmla="*/ 68263 w 122"/>
                <a:gd name="T31" fmla="*/ 9525 h 244"/>
                <a:gd name="T32" fmla="*/ 58738 w 122"/>
                <a:gd name="T33" fmla="*/ 0 h 244"/>
                <a:gd name="T34" fmla="*/ 58738 w 122"/>
                <a:gd name="T35" fmla="*/ 0 h 244"/>
                <a:gd name="T36" fmla="*/ 49213 w 122"/>
                <a:gd name="T37" fmla="*/ 0 h 244"/>
                <a:gd name="T38" fmla="*/ 39688 w 122"/>
                <a:gd name="T39" fmla="*/ 0 h 244"/>
                <a:gd name="T40" fmla="*/ 30163 w 122"/>
                <a:gd name="T41" fmla="*/ 0 h 244"/>
                <a:gd name="T42" fmla="*/ 20638 w 122"/>
                <a:gd name="T43" fmla="*/ 9525 h 244"/>
                <a:gd name="T44" fmla="*/ 20638 w 122"/>
                <a:gd name="T45" fmla="*/ 9525 h 244"/>
                <a:gd name="T46" fmla="*/ 9525 w 122"/>
                <a:gd name="T47" fmla="*/ 19050 h 244"/>
                <a:gd name="T48" fmla="*/ 9525 w 122"/>
                <a:gd name="T49" fmla="*/ 19050 h 244"/>
                <a:gd name="T50" fmla="*/ 9525 w 122"/>
                <a:gd name="T51" fmla="*/ 28575 h 244"/>
                <a:gd name="T52" fmla="*/ 9525 w 122"/>
                <a:gd name="T53" fmla="*/ 38100 h 244"/>
                <a:gd name="T54" fmla="*/ 0 w 122"/>
                <a:gd name="T55" fmla="*/ 58738 h 244"/>
                <a:gd name="T56" fmla="*/ 9525 w 122"/>
                <a:gd name="T57" fmla="*/ 96838 h 244"/>
                <a:gd name="T58" fmla="*/ 9525 w 122"/>
                <a:gd name="T59" fmla="*/ 125413 h 244"/>
                <a:gd name="T60" fmla="*/ 9525 w 122"/>
                <a:gd name="T61" fmla="*/ 155576 h 244"/>
                <a:gd name="T62" fmla="*/ 20638 w 122"/>
                <a:gd name="T63" fmla="*/ 184151 h 244"/>
                <a:gd name="T64" fmla="*/ 30163 w 122"/>
                <a:gd name="T65" fmla="*/ 212726 h 244"/>
                <a:gd name="T66" fmla="*/ 49213 w 122"/>
                <a:gd name="T67" fmla="*/ 241301 h 244"/>
                <a:gd name="T68" fmla="*/ 58738 w 122"/>
                <a:gd name="T69" fmla="*/ 271464 h 244"/>
                <a:gd name="T70" fmla="*/ 77788 w 122"/>
                <a:gd name="T71" fmla="*/ 300039 h 244"/>
                <a:gd name="T72" fmla="*/ 87313 w 122"/>
                <a:gd name="T73" fmla="*/ 319089 h 244"/>
                <a:gd name="T74" fmla="*/ 115888 w 122"/>
                <a:gd name="T75" fmla="*/ 358777 h 244"/>
                <a:gd name="T76" fmla="*/ 127001 w 122"/>
                <a:gd name="T77" fmla="*/ 368302 h 244"/>
                <a:gd name="T78" fmla="*/ 136526 w 122"/>
                <a:gd name="T79" fmla="*/ 377827 h 244"/>
                <a:gd name="T80" fmla="*/ 146051 w 122"/>
                <a:gd name="T81" fmla="*/ 377827 h 244"/>
                <a:gd name="T82" fmla="*/ 146051 w 122"/>
                <a:gd name="T83" fmla="*/ 377827 h 244"/>
                <a:gd name="T84" fmla="*/ 155576 w 122"/>
                <a:gd name="T85" fmla="*/ 387352 h 244"/>
                <a:gd name="T86" fmla="*/ 165101 w 122"/>
                <a:gd name="T87" fmla="*/ 387352 h 244"/>
                <a:gd name="T88" fmla="*/ 174626 w 122"/>
                <a:gd name="T89" fmla="*/ 377827 h 244"/>
                <a:gd name="T90" fmla="*/ 174626 w 122"/>
                <a:gd name="T91" fmla="*/ 377827 h 244"/>
                <a:gd name="T92" fmla="*/ 184151 w 122"/>
                <a:gd name="T93" fmla="*/ 377827 h 244"/>
                <a:gd name="T94" fmla="*/ 193676 w 122"/>
                <a:gd name="T95" fmla="*/ 368302 h 244"/>
                <a:gd name="T96" fmla="*/ 193676 w 122"/>
                <a:gd name="T97" fmla="*/ 358777 h 244"/>
                <a:gd name="T98" fmla="*/ 193676 w 122"/>
                <a:gd name="T99" fmla="*/ 358777 h 244"/>
                <a:gd name="T100" fmla="*/ 193676 w 122"/>
                <a:gd name="T101" fmla="*/ 347664 h 244"/>
                <a:gd name="T102" fmla="*/ 193676 w 122"/>
                <a:gd name="T103" fmla="*/ 338139 h 244"/>
                <a:gd name="T104" fmla="*/ 193676 w 122"/>
                <a:gd name="T105" fmla="*/ 328614 h 244"/>
                <a:gd name="T106" fmla="*/ 193676 w 122"/>
                <a:gd name="T107" fmla="*/ 328614 h 244"/>
                <a:gd name="T108" fmla="*/ 184151 w 122"/>
                <a:gd name="T109" fmla="*/ 319089 h 244"/>
                <a:gd name="T110" fmla="*/ 184151 w 122"/>
                <a:gd name="T111" fmla="*/ 319089 h 244"/>
                <a:gd name="T112" fmla="*/ 184151 w 122"/>
                <a:gd name="T113" fmla="*/ 319089 h 2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2"/>
                <a:gd name="T172" fmla="*/ 0 h 244"/>
                <a:gd name="T173" fmla="*/ 122 w 122"/>
                <a:gd name="T174" fmla="*/ 244 h 2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2" h="244">
                  <a:moveTo>
                    <a:pt x="116" y="201"/>
                  </a:moveTo>
                  <a:lnTo>
                    <a:pt x="110" y="195"/>
                  </a:lnTo>
                  <a:lnTo>
                    <a:pt x="98" y="177"/>
                  </a:lnTo>
                  <a:lnTo>
                    <a:pt x="80" y="146"/>
                  </a:lnTo>
                  <a:lnTo>
                    <a:pt x="73" y="134"/>
                  </a:lnTo>
                  <a:lnTo>
                    <a:pt x="67" y="116"/>
                  </a:lnTo>
                  <a:lnTo>
                    <a:pt x="61" y="104"/>
                  </a:lnTo>
                  <a:lnTo>
                    <a:pt x="55" y="85"/>
                  </a:lnTo>
                  <a:lnTo>
                    <a:pt x="55" y="55"/>
                  </a:lnTo>
                  <a:lnTo>
                    <a:pt x="49" y="37"/>
                  </a:lnTo>
                  <a:lnTo>
                    <a:pt x="55" y="24"/>
                  </a:lnTo>
                  <a:lnTo>
                    <a:pt x="49" y="18"/>
                  </a:lnTo>
                  <a:lnTo>
                    <a:pt x="49" y="12"/>
                  </a:lnTo>
                  <a:lnTo>
                    <a:pt x="43" y="6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7"/>
                  </a:lnTo>
                  <a:lnTo>
                    <a:pt x="6" y="61"/>
                  </a:lnTo>
                  <a:lnTo>
                    <a:pt x="6" y="79"/>
                  </a:lnTo>
                  <a:lnTo>
                    <a:pt x="6" y="98"/>
                  </a:lnTo>
                  <a:lnTo>
                    <a:pt x="13" y="116"/>
                  </a:lnTo>
                  <a:lnTo>
                    <a:pt x="19" y="134"/>
                  </a:lnTo>
                  <a:lnTo>
                    <a:pt x="31" y="152"/>
                  </a:lnTo>
                  <a:lnTo>
                    <a:pt x="37" y="171"/>
                  </a:lnTo>
                  <a:lnTo>
                    <a:pt x="49" y="189"/>
                  </a:lnTo>
                  <a:lnTo>
                    <a:pt x="55" y="201"/>
                  </a:lnTo>
                  <a:lnTo>
                    <a:pt x="73" y="226"/>
                  </a:lnTo>
                  <a:lnTo>
                    <a:pt x="80" y="232"/>
                  </a:lnTo>
                  <a:lnTo>
                    <a:pt x="86" y="238"/>
                  </a:lnTo>
                  <a:lnTo>
                    <a:pt x="92" y="238"/>
                  </a:lnTo>
                  <a:lnTo>
                    <a:pt x="98" y="244"/>
                  </a:lnTo>
                  <a:lnTo>
                    <a:pt x="104" y="244"/>
                  </a:lnTo>
                  <a:lnTo>
                    <a:pt x="110" y="238"/>
                  </a:lnTo>
                  <a:lnTo>
                    <a:pt x="116" y="238"/>
                  </a:lnTo>
                  <a:lnTo>
                    <a:pt x="122" y="232"/>
                  </a:lnTo>
                  <a:lnTo>
                    <a:pt x="122" y="226"/>
                  </a:lnTo>
                  <a:lnTo>
                    <a:pt x="122" y="219"/>
                  </a:lnTo>
                  <a:lnTo>
                    <a:pt x="122" y="213"/>
                  </a:lnTo>
                  <a:lnTo>
                    <a:pt x="122" y="207"/>
                  </a:lnTo>
                  <a:lnTo>
                    <a:pt x="116" y="201"/>
                  </a:lnTo>
                </a:path>
              </a:pathLst>
            </a:custGeom>
            <a:noFill/>
            <a:ln w="9525">
              <a:solidFill>
                <a:srgbClr val="8400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64" name="Picture 57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738841" y="3219459"/>
              <a:ext cx="425452" cy="165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5757892" y="3228984"/>
              <a:ext cx="396877" cy="134938"/>
            </a:xfrm>
            <a:custGeom>
              <a:avLst/>
              <a:gdLst>
                <a:gd name="T0" fmla="*/ 347664 w 250"/>
                <a:gd name="T1" fmla="*/ 49213 h 85"/>
                <a:gd name="T2" fmla="*/ 338139 w 250"/>
                <a:gd name="T3" fmla="*/ 49213 h 85"/>
                <a:gd name="T4" fmla="*/ 300039 w 250"/>
                <a:gd name="T5" fmla="*/ 58738 h 85"/>
                <a:gd name="T6" fmla="*/ 241301 w 250"/>
                <a:gd name="T7" fmla="*/ 58738 h 85"/>
                <a:gd name="T8" fmla="*/ 222251 w 250"/>
                <a:gd name="T9" fmla="*/ 58738 h 85"/>
                <a:gd name="T10" fmla="*/ 193676 w 250"/>
                <a:gd name="T11" fmla="*/ 58738 h 85"/>
                <a:gd name="T12" fmla="*/ 165101 w 250"/>
                <a:gd name="T13" fmla="*/ 58738 h 85"/>
                <a:gd name="T14" fmla="*/ 144463 w 250"/>
                <a:gd name="T15" fmla="*/ 49213 h 85"/>
                <a:gd name="T16" fmla="*/ 96838 w 250"/>
                <a:gd name="T17" fmla="*/ 28575 h 85"/>
                <a:gd name="T18" fmla="*/ 68263 w 250"/>
                <a:gd name="T19" fmla="*/ 19050 h 85"/>
                <a:gd name="T20" fmla="*/ 58738 w 250"/>
                <a:gd name="T21" fmla="*/ 9525 h 85"/>
                <a:gd name="T22" fmla="*/ 47625 w 250"/>
                <a:gd name="T23" fmla="*/ 9525 h 85"/>
                <a:gd name="T24" fmla="*/ 38100 w 250"/>
                <a:gd name="T25" fmla="*/ 0 h 85"/>
                <a:gd name="T26" fmla="*/ 28575 w 250"/>
                <a:gd name="T27" fmla="*/ 0 h 85"/>
                <a:gd name="T28" fmla="*/ 28575 w 250"/>
                <a:gd name="T29" fmla="*/ 0 h 85"/>
                <a:gd name="T30" fmla="*/ 19050 w 250"/>
                <a:gd name="T31" fmla="*/ 9525 h 85"/>
                <a:gd name="T32" fmla="*/ 9525 w 250"/>
                <a:gd name="T33" fmla="*/ 9525 h 85"/>
                <a:gd name="T34" fmla="*/ 9525 w 250"/>
                <a:gd name="T35" fmla="*/ 19050 h 85"/>
                <a:gd name="T36" fmla="*/ 0 w 250"/>
                <a:gd name="T37" fmla="*/ 19050 h 85"/>
                <a:gd name="T38" fmla="*/ 0 w 250"/>
                <a:gd name="T39" fmla="*/ 28575 h 85"/>
                <a:gd name="T40" fmla="*/ 0 w 250"/>
                <a:gd name="T41" fmla="*/ 39688 h 85"/>
                <a:gd name="T42" fmla="*/ 0 w 250"/>
                <a:gd name="T43" fmla="*/ 49213 h 85"/>
                <a:gd name="T44" fmla="*/ 0 w 250"/>
                <a:gd name="T45" fmla="*/ 49213 h 85"/>
                <a:gd name="T46" fmla="*/ 0 w 250"/>
                <a:gd name="T47" fmla="*/ 58738 h 85"/>
                <a:gd name="T48" fmla="*/ 0 w 250"/>
                <a:gd name="T49" fmla="*/ 68263 h 85"/>
                <a:gd name="T50" fmla="*/ 9525 w 250"/>
                <a:gd name="T51" fmla="*/ 68263 h 85"/>
                <a:gd name="T52" fmla="*/ 19050 w 250"/>
                <a:gd name="T53" fmla="*/ 77788 h 85"/>
                <a:gd name="T54" fmla="*/ 28575 w 250"/>
                <a:gd name="T55" fmla="*/ 87313 h 85"/>
                <a:gd name="T56" fmla="*/ 68263 w 250"/>
                <a:gd name="T57" fmla="*/ 106363 h 85"/>
                <a:gd name="T58" fmla="*/ 96838 w 250"/>
                <a:gd name="T59" fmla="*/ 115888 h 85"/>
                <a:gd name="T60" fmla="*/ 115888 w 250"/>
                <a:gd name="T61" fmla="*/ 125413 h 85"/>
                <a:gd name="T62" fmla="*/ 155576 w 250"/>
                <a:gd name="T63" fmla="*/ 134938 h 85"/>
                <a:gd name="T64" fmla="*/ 184151 w 250"/>
                <a:gd name="T65" fmla="*/ 134938 h 85"/>
                <a:gd name="T66" fmla="*/ 212726 w 250"/>
                <a:gd name="T67" fmla="*/ 134938 h 85"/>
                <a:gd name="T68" fmla="*/ 241301 w 250"/>
                <a:gd name="T69" fmla="*/ 134938 h 85"/>
                <a:gd name="T70" fmla="*/ 280989 w 250"/>
                <a:gd name="T71" fmla="*/ 134938 h 85"/>
                <a:gd name="T72" fmla="*/ 300039 w 250"/>
                <a:gd name="T73" fmla="*/ 134938 h 85"/>
                <a:gd name="T74" fmla="*/ 347664 w 250"/>
                <a:gd name="T75" fmla="*/ 125413 h 85"/>
                <a:gd name="T76" fmla="*/ 368302 w 250"/>
                <a:gd name="T77" fmla="*/ 125413 h 85"/>
                <a:gd name="T78" fmla="*/ 377827 w 250"/>
                <a:gd name="T79" fmla="*/ 125413 h 85"/>
                <a:gd name="T80" fmla="*/ 377827 w 250"/>
                <a:gd name="T81" fmla="*/ 115888 h 85"/>
                <a:gd name="T82" fmla="*/ 387352 w 250"/>
                <a:gd name="T83" fmla="*/ 115888 h 85"/>
                <a:gd name="T84" fmla="*/ 387352 w 250"/>
                <a:gd name="T85" fmla="*/ 106363 h 85"/>
                <a:gd name="T86" fmla="*/ 396877 w 250"/>
                <a:gd name="T87" fmla="*/ 96838 h 85"/>
                <a:gd name="T88" fmla="*/ 396877 w 250"/>
                <a:gd name="T89" fmla="*/ 96838 h 85"/>
                <a:gd name="T90" fmla="*/ 396877 w 250"/>
                <a:gd name="T91" fmla="*/ 87313 h 85"/>
                <a:gd name="T92" fmla="*/ 396877 w 250"/>
                <a:gd name="T93" fmla="*/ 77788 h 85"/>
                <a:gd name="T94" fmla="*/ 396877 w 250"/>
                <a:gd name="T95" fmla="*/ 68263 h 85"/>
                <a:gd name="T96" fmla="*/ 387352 w 250"/>
                <a:gd name="T97" fmla="*/ 68263 h 85"/>
                <a:gd name="T98" fmla="*/ 387352 w 250"/>
                <a:gd name="T99" fmla="*/ 58738 h 85"/>
                <a:gd name="T100" fmla="*/ 377827 w 250"/>
                <a:gd name="T101" fmla="*/ 58738 h 85"/>
                <a:gd name="T102" fmla="*/ 368302 w 250"/>
                <a:gd name="T103" fmla="*/ 49213 h 85"/>
                <a:gd name="T104" fmla="*/ 368302 w 250"/>
                <a:gd name="T105" fmla="*/ 49213 h 85"/>
                <a:gd name="T106" fmla="*/ 357189 w 250"/>
                <a:gd name="T107" fmla="*/ 49213 h 85"/>
                <a:gd name="T108" fmla="*/ 347664 w 250"/>
                <a:gd name="T109" fmla="*/ 49213 h 85"/>
                <a:gd name="T110" fmla="*/ 347664 w 250"/>
                <a:gd name="T111" fmla="*/ 49213 h 85"/>
                <a:gd name="T112" fmla="*/ 347664 w 250"/>
                <a:gd name="T113" fmla="*/ 49213 h 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0"/>
                <a:gd name="T172" fmla="*/ 0 h 85"/>
                <a:gd name="T173" fmla="*/ 250 w 250"/>
                <a:gd name="T174" fmla="*/ 85 h 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0" h="85">
                  <a:moveTo>
                    <a:pt x="219" y="31"/>
                  </a:moveTo>
                  <a:lnTo>
                    <a:pt x="213" y="31"/>
                  </a:lnTo>
                  <a:lnTo>
                    <a:pt x="189" y="37"/>
                  </a:lnTo>
                  <a:lnTo>
                    <a:pt x="152" y="37"/>
                  </a:lnTo>
                  <a:lnTo>
                    <a:pt x="140" y="37"/>
                  </a:lnTo>
                  <a:lnTo>
                    <a:pt x="122" y="37"/>
                  </a:lnTo>
                  <a:lnTo>
                    <a:pt x="104" y="37"/>
                  </a:lnTo>
                  <a:lnTo>
                    <a:pt x="91" y="31"/>
                  </a:lnTo>
                  <a:lnTo>
                    <a:pt x="61" y="18"/>
                  </a:lnTo>
                  <a:lnTo>
                    <a:pt x="43" y="12"/>
                  </a:lnTo>
                  <a:lnTo>
                    <a:pt x="37" y="6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6" y="43"/>
                  </a:lnTo>
                  <a:lnTo>
                    <a:pt x="12" y="49"/>
                  </a:lnTo>
                  <a:lnTo>
                    <a:pt x="18" y="55"/>
                  </a:lnTo>
                  <a:lnTo>
                    <a:pt x="43" y="67"/>
                  </a:lnTo>
                  <a:lnTo>
                    <a:pt x="61" y="73"/>
                  </a:lnTo>
                  <a:lnTo>
                    <a:pt x="73" y="79"/>
                  </a:lnTo>
                  <a:lnTo>
                    <a:pt x="98" y="85"/>
                  </a:lnTo>
                  <a:lnTo>
                    <a:pt x="116" y="85"/>
                  </a:lnTo>
                  <a:lnTo>
                    <a:pt x="134" y="85"/>
                  </a:lnTo>
                  <a:lnTo>
                    <a:pt x="152" y="85"/>
                  </a:lnTo>
                  <a:lnTo>
                    <a:pt x="177" y="85"/>
                  </a:lnTo>
                  <a:lnTo>
                    <a:pt x="189" y="85"/>
                  </a:lnTo>
                  <a:lnTo>
                    <a:pt x="219" y="79"/>
                  </a:lnTo>
                  <a:lnTo>
                    <a:pt x="232" y="79"/>
                  </a:lnTo>
                  <a:lnTo>
                    <a:pt x="238" y="79"/>
                  </a:lnTo>
                  <a:lnTo>
                    <a:pt x="238" y="73"/>
                  </a:lnTo>
                  <a:lnTo>
                    <a:pt x="244" y="73"/>
                  </a:lnTo>
                  <a:lnTo>
                    <a:pt x="244" y="67"/>
                  </a:lnTo>
                  <a:lnTo>
                    <a:pt x="250" y="61"/>
                  </a:lnTo>
                  <a:lnTo>
                    <a:pt x="250" y="55"/>
                  </a:lnTo>
                  <a:lnTo>
                    <a:pt x="250" y="49"/>
                  </a:lnTo>
                  <a:lnTo>
                    <a:pt x="250" y="43"/>
                  </a:lnTo>
                  <a:lnTo>
                    <a:pt x="244" y="43"/>
                  </a:lnTo>
                  <a:lnTo>
                    <a:pt x="244" y="37"/>
                  </a:lnTo>
                  <a:lnTo>
                    <a:pt x="238" y="37"/>
                  </a:lnTo>
                  <a:lnTo>
                    <a:pt x="232" y="31"/>
                  </a:lnTo>
                  <a:lnTo>
                    <a:pt x="225" y="31"/>
                  </a:lnTo>
                  <a:lnTo>
                    <a:pt x="219" y="31"/>
                  </a:lnTo>
                </a:path>
              </a:pathLst>
            </a:custGeom>
            <a:noFill/>
            <a:ln w="9525">
              <a:solidFill>
                <a:srgbClr val="8400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66" name="Picture 59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961092" y="3335347"/>
              <a:ext cx="396877" cy="222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5970617" y="3344872"/>
              <a:ext cx="377827" cy="203201"/>
            </a:xfrm>
            <a:custGeom>
              <a:avLst/>
              <a:gdLst>
                <a:gd name="T0" fmla="*/ 347664 w 238"/>
                <a:gd name="T1" fmla="*/ 127001 h 128"/>
                <a:gd name="T2" fmla="*/ 328614 w 238"/>
                <a:gd name="T3" fmla="*/ 127001 h 128"/>
                <a:gd name="T4" fmla="*/ 290514 w 238"/>
                <a:gd name="T5" fmla="*/ 127001 h 128"/>
                <a:gd name="T6" fmla="*/ 241301 w 238"/>
                <a:gd name="T7" fmla="*/ 115888 h 128"/>
                <a:gd name="T8" fmla="*/ 212726 w 238"/>
                <a:gd name="T9" fmla="*/ 106363 h 128"/>
                <a:gd name="T10" fmla="*/ 193676 w 238"/>
                <a:gd name="T11" fmla="*/ 96838 h 128"/>
                <a:gd name="T12" fmla="*/ 165101 w 238"/>
                <a:gd name="T13" fmla="*/ 87313 h 128"/>
                <a:gd name="T14" fmla="*/ 144463 w 238"/>
                <a:gd name="T15" fmla="*/ 77788 h 128"/>
                <a:gd name="T16" fmla="*/ 106363 w 238"/>
                <a:gd name="T17" fmla="*/ 49213 h 128"/>
                <a:gd name="T18" fmla="*/ 77788 w 238"/>
                <a:gd name="T19" fmla="*/ 19050 h 128"/>
                <a:gd name="T20" fmla="*/ 68263 w 238"/>
                <a:gd name="T21" fmla="*/ 9525 h 128"/>
                <a:gd name="T22" fmla="*/ 68263 w 238"/>
                <a:gd name="T23" fmla="*/ 9525 h 128"/>
                <a:gd name="T24" fmla="*/ 58738 w 238"/>
                <a:gd name="T25" fmla="*/ 9525 h 128"/>
                <a:gd name="T26" fmla="*/ 49213 w 238"/>
                <a:gd name="T27" fmla="*/ 0 h 128"/>
                <a:gd name="T28" fmla="*/ 38100 w 238"/>
                <a:gd name="T29" fmla="*/ 0 h 128"/>
                <a:gd name="T30" fmla="*/ 38100 w 238"/>
                <a:gd name="T31" fmla="*/ 0 h 128"/>
                <a:gd name="T32" fmla="*/ 28575 w 238"/>
                <a:gd name="T33" fmla="*/ 0 h 128"/>
                <a:gd name="T34" fmla="*/ 19050 w 238"/>
                <a:gd name="T35" fmla="*/ 9525 h 128"/>
                <a:gd name="T36" fmla="*/ 19050 w 238"/>
                <a:gd name="T37" fmla="*/ 9525 h 128"/>
                <a:gd name="T38" fmla="*/ 9525 w 238"/>
                <a:gd name="T39" fmla="*/ 19050 h 128"/>
                <a:gd name="T40" fmla="*/ 9525 w 238"/>
                <a:gd name="T41" fmla="*/ 30163 h 128"/>
                <a:gd name="T42" fmla="*/ 0 w 238"/>
                <a:gd name="T43" fmla="*/ 30163 h 128"/>
                <a:gd name="T44" fmla="*/ 0 w 238"/>
                <a:gd name="T45" fmla="*/ 39688 h 128"/>
                <a:gd name="T46" fmla="*/ 0 w 238"/>
                <a:gd name="T47" fmla="*/ 49213 h 128"/>
                <a:gd name="T48" fmla="*/ 9525 w 238"/>
                <a:gd name="T49" fmla="*/ 58738 h 128"/>
                <a:gd name="T50" fmla="*/ 9525 w 238"/>
                <a:gd name="T51" fmla="*/ 58738 h 128"/>
                <a:gd name="T52" fmla="*/ 9525 w 238"/>
                <a:gd name="T53" fmla="*/ 68263 h 128"/>
                <a:gd name="T54" fmla="*/ 28575 w 238"/>
                <a:gd name="T55" fmla="*/ 77788 h 128"/>
                <a:gd name="T56" fmla="*/ 58738 w 238"/>
                <a:gd name="T57" fmla="*/ 106363 h 128"/>
                <a:gd name="T58" fmla="*/ 77788 w 238"/>
                <a:gd name="T59" fmla="*/ 127001 h 128"/>
                <a:gd name="T60" fmla="*/ 106363 w 238"/>
                <a:gd name="T61" fmla="*/ 146051 h 128"/>
                <a:gd name="T62" fmla="*/ 125413 w 238"/>
                <a:gd name="T63" fmla="*/ 155576 h 128"/>
                <a:gd name="T64" fmla="*/ 155576 w 238"/>
                <a:gd name="T65" fmla="*/ 174626 h 128"/>
                <a:gd name="T66" fmla="*/ 193676 w 238"/>
                <a:gd name="T67" fmla="*/ 184151 h 128"/>
                <a:gd name="T68" fmla="*/ 222251 w 238"/>
                <a:gd name="T69" fmla="*/ 193676 h 128"/>
                <a:gd name="T70" fmla="*/ 252414 w 238"/>
                <a:gd name="T71" fmla="*/ 193676 h 128"/>
                <a:gd name="T72" fmla="*/ 280989 w 238"/>
                <a:gd name="T73" fmla="*/ 203201 h 128"/>
                <a:gd name="T74" fmla="*/ 319089 w 238"/>
                <a:gd name="T75" fmla="*/ 203201 h 128"/>
                <a:gd name="T76" fmla="*/ 338139 w 238"/>
                <a:gd name="T77" fmla="*/ 203201 h 128"/>
                <a:gd name="T78" fmla="*/ 347664 w 238"/>
                <a:gd name="T79" fmla="*/ 203201 h 128"/>
                <a:gd name="T80" fmla="*/ 358777 w 238"/>
                <a:gd name="T81" fmla="*/ 203201 h 128"/>
                <a:gd name="T82" fmla="*/ 368302 w 238"/>
                <a:gd name="T83" fmla="*/ 203201 h 128"/>
                <a:gd name="T84" fmla="*/ 368302 w 238"/>
                <a:gd name="T85" fmla="*/ 193676 h 128"/>
                <a:gd name="T86" fmla="*/ 377827 w 238"/>
                <a:gd name="T87" fmla="*/ 193676 h 128"/>
                <a:gd name="T88" fmla="*/ 377827 w 238"/>
                <a:gd name="T89" fmla="*/ 184151 h 128"/>
                <a:gd name="T90" fmla="*/ 377827 w 238"/>
                <a:gd name="T91" fmla="*/ 174626 h 128"/>
                <a:gd name="T92" fmla="*/ 377827 w 238"/>
                <a:gd name="T93" fmla="*/ 165101 h 128"/>
                <a:gd name="T94" fmla="*/ 377827 w 238"/>
                <a:gd name="T95" fmla="*/ 165101 h 128"/>
                <a:gd name="T96" fmla="*/ 377827 w 238"/>
                <a:gd name="T97" fmla="*/ 155576 h 128"/>
                <a:gd name="T98" fmla="*/ 377827 w 238"/>
                <a:gd name="T99" fmla="*/ 146051 h 128"/>
                <a:gd name="T100" fmla="*/ 368302 w 238"/>
                <a:gd name="T101" fmla="*/ 146051 h 128"/>
                <a:gd name="T102" fmla="*/ 368302 w 238"/>
                <a:gd name="T103" fmla="*/ 136526 h 128"/>
                <a:gd name="T104" fmla="*/ 358777 w 238"/>
                <a:gd name="T105" fmla="*/ 136526 h 128"/>
                <a:gd name="T106" fmla="*/ 347664 w 238"/>
                <a:gd name="T107" fmla="*/ 127001 h 128"/>
                <a:gd name="T108" fmla="*/ 347664 w 238"/>
                <a:gd name="T109" fmla="*/ 127001 h 128"/>
                <a:gd name="T110" fmla="*/ 347664 w 238"/>
                <a:gd name="T111" fmla="*/ 127001 h 128"/>
                <a:gd name="T112" fmla="*/ 347664 w 238"/>
                <a:gd name="T113" fmla="*/ 127001 h 1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8"/>
                <a:gd name="T172" fmla="*/ 0 h 128"/>
                <a:gd name="T173" fmla="*/ 238 w 238"/>
                <a:gd name="T174" fmla="*/ 128 h 1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8" h="128">
                  <a:moveTo>
                    <a:pt x="219" y="80"/>
                  </a:moveTo>
                  <a:lnTo>
                    <a:pt x="207" y="80"/>
                  </a:lnTo>
                  <a:lnTo>
                    <a:pt x="183" y="80"/>
                  </a:lnTo>
                  <a:lnTo>
                    <a:pt x="152" y="73"/>
                  </a:lnTo>
                  <a:lnTo>
                    <a:pt x="134" y="67"/>
                  </a:lnTo>
                  <a:lnTo>
                    <a:pt x="122" y="61"/>
                  </a:lnTo>
                  <a:lnTo>
                    <a:pt x="104" y="55"/>
                  </a:lnTo>
                  <a:lnTo>
                    <a:pt x="91" y="49"/>
                  </a:lnTo>
                  <a:lnTo>
                    <a:pt x="67" y="31"/>
                  </a:lnTo>
                  <a:lnTo>
                    <a:pt x="49" y="12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6" y="37"/>
                  </a:lnTo>
                  <a:lnTo>
                    <a:pt x="6" y="43"/>
                  </a:lnTo>
                  <a:lnTo>
                    <a:pt x="18" y="49"/>
                  </a:lnTo>
                  <a:lnTo>
                    <a:pt x="37" y="67"/>
                  </a:lnTo>
                  <a:lnTo>
                    <a:pt x="49" y="80"/>
                  </a:lnTo>
                  <a:lnTo>
                    <a:pt x="67" y="92"/>
                  </a:lnTo>
                  <a:lnTo>
                    <a:pt x="79" y="98"/>
                  </a:lnTo>
                  <a:lnTo>
                    <a:pt x="98" y="110"/>
                  </a:lnTo>
                  <a:lnTo>
                    <a:pt x="122" y="116"/>
                  </a:lnTo>
                  <a:lnTo>
                    <a:pt x="140" y="122"/>
                  </a:lnTo>
                  <a:lnTo>
                    <a:pt x="159" y="122"/>
                  </a:lnTo>
                  <a:lnTo>
                    <a:pt x="177" y="128"/>
                  </a:lnTo>
                  <a:lnTo>
                    <a:pt x="201" y="128"/>
                  </a:lnTo>
                  <a:lnTo>
                    <a:pt x="213" y="128"/>
                  </a:lnTo>
                  <a:lnTo>
                    <a:pt x="219" y="128"/>
                  </a:lnTo>
                  <a:lnTo>
                    <a:pt x="226" y="128"/>
                  </a:lnTo>
                  <a:lnTo>
                    <a:pt x="232" y="128"/>
                  </a:lnTo>
                  <a:lnTo>
                    <a:pt x="232" y="122"/>
                  </a:lnTo>
                  <a:lnTo>
                    <a:pt x="238" y="122"/>
                  </a:lnTo>
                  <a:lnTo>
                    <a:pt x="238" y="116"/>
                  </a:lnTo>
                  <a:lnTo>
                    <a:pt x="238" y="110"/>
                  </a:lnTo>
                  <a:lnTo>
                    <a:pt x="238" y="104"/>
                  </a:lnTo>
                  <a:lnTo>
                    <a:pt x="238" y="98"/>
                  </a:lnTo>
                  <a:lnTo>
                    <a:pt x="238" y="92"/>
                  </a:lnTo>
                  <a:lnTo>
                    <a:pt x="232" y="92"/>
                  </a:lnTo>
                  <a:lnTo>
                    <a:pt x="232" y="86"/>
                  </a:lnTo>
                  <a:lnTo>
                    <a:pt x="226" y="86"/>
                  </a:lnTo>
                  <a:lnTo>
                    <a:pt x="219" y="80"/>
                  </a:lnTo>
                </a:path>
              </a:pathLst>
            </a:custGeom>
            <a:noFill/>
            <a:ln w="9525">
              <a:solidFill>
                <a:srgbClr val="8400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68" name="Picture 6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242081" y="3500448"/>
              <a:ext cx="385764" cy="28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6261131" y="3519498"/>
              <a:ext cx="357189" cy="241301"/>
            </a:xfrm>
            <a:custGeom>
              <a:avLst/>
              <a:gdLst>
                <a:gd name="T0" fmla="*/ 319089 w 225"/>
                <a:gd name="T1" fmla="*/ 174626 h 152"/>
                <a:gd name="T2" fmla="*/ 309564 w 225"/>
                <a:gd name="T3" fmla="*/ 165101 h 152"/>
                <a:gd name="T4" fmla="*/ 271464 w 225"/>
                <a:gd name="T5" fmla="*/ 155576 h 152"/>
                <a:gd name="T6" fmla="*/ 222251 w 225"/>
                <a:gd name="T7" fmla="*/ 134938 h 152"/>
                <a:gd name="T8" fmla="*/ 193676 w 225"/>
                <a:gd name="T9" fmla="*/ 125413 h 152"/>
                <a:gd name="T10" fmla="*/ 174626 w 225"/>
                <a:gd name="T11" fmla="*/ 115888 h 152"/>
                <a:gd name="T12" fmla="*/ 153988 w 225"/>
                <a:gd name="T13" fmla="*/ 96838 h 152"/>
                <a:gd name="T14" fmla="*/ 134938 w 225"/>
                <a:gd name="T15" fmla="*/ 87313 h 152"/>
                <a:gd name="T16" fmla="*/ 96838 w 225"/>
                <a:gd name="T17" fmla="*/ 47625 h 152"/>
                <a:gd name="T18" fmla="*/ 77788 w 225"/>
                <a:gd name="T19" fmla="*/ 28575 h 152"/>
                <a:gd name="T20" fmla="*/ 68263 w 225"/>
                <a:gd name="T21" fmla="*/ 9525 h 152"/>
                <a:gd name="T22" fmla="*/ 68263 w 225"/>
                <a:gd name="T23" fmla="*/ 9525 h 152"/>
                <a:gd name="T24" fmla="*/ 57150 w 225"/>
                <a:gd name="T25" fmla="*/ 0 h 152"/>
                <a:gd name="T26" fmla="*/ 47625 w 225"/>
                <a:gd name="T27" fmla="*/ 0 h 152"/>
                <a:gd name="T28" fmla="*/ 47625 w 225"/>
                <a:gd name="T29" fmla="*/ 0 h 152"/>
                <a:gd name="T30" fmla="*/ 38100 w 225"/>
                <a:gd name="T31" fmla="*/ 0 h 152"/>
                <a:gd name="T32" fmla="*/ 28575 w 225"/>
                <a:gd name="T33" fmla="*/ 0 h 152"/>
                <a:gd name="T34" fmla="*/ 19050 w 225"/>
                <a:gd name="T35" fmla="*/ 0 h 152"/>
                <a:gd name="T36" fmla="*/ 19050 w 225"/>
                <a:gd name="T37" fmla="*/ 0 h 152"/>
                <a:gd name="T38" fmla="*/ 9525 w 225"/>
                <a:gd name="T39" fmla="*/ 9525 h 152"/>
                <a:gd name="T40" fmla="*/ 0 w 225"/>
                <a:gd name="T41" fmla="*/ 19050 h 152"/>
                <a:gd name="T42" fmla="*/ 0 w 225"/>
                <a:gd name="T43" fmla="*/ 19050 h 152"/>
                <a:gd name="T44" fmla="*/ 0 w 225"/>
                <a:gd name="T45" fmla="*/ 28575 h 152"/>
                <a:gd name="T46" fmla="*/ 0 w 225"/>
                <a:gd name="T47" fmla="*/ 38100 h 152"/>
                <a:gd name="T48" fmla="*/ 0 w 225"/>
                <a:gd name="T49" fmla="*/ 47625 h 152"/>
                <a:gd name="T50" fmla="*/ 0 w 225"/>
                <a:gd name="T51" fmla="*/ 47625 h 152"/>
                <a:gd name="T52" fmla="*/ 9525 w 225"/>
                <a:gd name="T53" fmla="*/ 58738 h 152"/>
                <a:gd name="T54" fmla="*/ 19050 w 225"/>
                <a:gd name="T55" fmla="*/ 77788 h 152"/>
                <a:gd name="T56" fmla="*/ 38100 w 225"/>
                <a:gd name="T57" fmla="*/ 106363 h 152"/>
                <a:gd name="T58" fmla="*/ 57150 w 225"/>
                <a:gd name="T59" fmla="*/ 125413 h 152"/>
                <a:gd name="T60" fmla="*/ 87313 w 225"/>
                <a:gd name="T61" fmla="*/ 144463 h 152"/>
                <a:gd name="T62" fmla="*/ 106363 w 225"/>
                <a:gd name="T63" fmla="*/ 165101 h 152"/>
                <a:gd name="T64" fmla="*/ 134938 w 225"/>
                <a:gd name="T65" fmla="*/ 184151 h 152"/>
                <a:gd name="T66" fmla="*/ 163513 w 225"/>
                <a:gd name="T67" fmla="*/ 193676 h 152"/>
                <a:gd name="T68" fmla="*/ 193676 w 225"/>
                <a:gd name="T69" fmla="*/ 212726 h 152"/>
                <a:gd name="T70" fmla="*/ 222251 w 225"/>
                <a:gd name="T71" fmla="*/ 222251 h 152"/>
                <a:gd name="T72" fmla="*/ 241301 w 225"/>
                <a:gd name="T73" fmla="*/ 231776 h 152"/>
                <a:gd name="T74" fmla="*/ 290514 w 225"/>
                <a:gd name="T75" fmla="*/ 241301 h 152"/>
                <a:gd name="T76" fmla="*/ 309564 w 225"/>
                <a:gd name="T77" fmla="*/ 241301 h 152"/>
                <a:gd name="T78" fmla="*/ 319089 w 225"/>
                <a:gd name="T79" fmla="*/ 241301 h 152"/>
                <a:gd name="T80" fmla="*/ 319089 w 225"/>
                <a:gd name="T81" fmla="*/ 241301 h 152"/>
                <a:gd name="T82" fmla="*/ 328614 w 225"/>
                <a:gd name="T83" fmla="*/ 241301 h 152"/>
                <a:gd name="T84" fmla="*/ 338139 w 225"/>
                <a:gd name="T85" fmla="*/ 241301 h 152"/>
                <a:gd name="T86" fmla="*/ 338139 w 225"/>
                <a:gd name="T87" fmla="*/ 231776 h 152"/>
                <a:gd name="T88" fmla="*/ 347664 w 225"/>
                <a:gd name="T89" fmla="*/ 231776 h 152"/>
                <a:gd name="T90" fmla="*/ 347664 w 225"/>
                <a:gd name="T91" fmla="*/ 222251 h 152"/>
                <a:gd name="T92" fmla="*/ 347664 w 225"/>
                <a:gd name="T93" fmla="*/ 212726 h 152"/>
                <a:gd name="T94" fmla="*/ 357189 w 225"/>
                <a:gd name="T95" fmla="*/ 203201 h 152"/>
                <a:gd name="T96" fmla="*/ 347664 w 225"/>
                <a:gd name="T97" fmla="*/ 203201 h 152"/>
                <a:gd name="T98" fmla="*/ 347664 w 225"/>
                <a:gd name="T99" fmla="*/ 193676 h 152"/>
                <a:gd name="T100" fmla="*/ 347664 w 225"/>
                <a:gd name="T101" fmla="*/ 184151 h 152"/>
                <a:gd name="T102" fmla="*/ 338139 w 225"/>
                <a:gd name="T103" fmla="*/ 184151 h 152"/>
                <a:gd name="T104" fmla="*/ 338139 w 225"/>
                <a:gd name="T105" fmla="*/ 174626 h 152"/>
                <a:gd name="T106" fmla="*/ 328614 w 225"/>
                <a:gd name="T107" fmla="*/ 174626 h 152"/>
                <a:gd name="T108" fmla="*/ 319089 w 225"/>
                <a:gd name="T109" fmla="*/ 174626 h 152"/>
                <a:gd name="T110" fmla="*/ 319089 w 225"/>
                <a:gd name="T111" fmla="*/ 174626 h 152"/>
                <a:gd name="T112" fmla="*/ 319089 w 225"/>
                <a:gd name="T113" fmla="*/ 174626 h 15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5"/>
                <a:gd name="T172" fmla="*/ 0 h 152"/>
                <a:gd name="T173" fmla="*/ 225 w 225"/>
                <a:gd name="T174" fmla="*/ 152 h 15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5" h="152">
                  <a:moveTo>
                    <a:pt x="201" y="110"/>
                  </a:moveTo>
                  <a:lnTo>
                    <a:pt x="195" y="104"/>
                  </a:lnTo>
                  <a:lnTo>
                    <a:pt x="171" y="98"/>
                  </a:lnTo>
                  <a:lnTo>
                    <a:pt x="140" y="85"/>
                  </a:lnTo>
                  <a:lnTo>
                    <a:pt x="122" y="79"/>
                  </a:lnTo>
                  <a:lnTo>
                    <a:pt x="110" y="73"/>
                  </a:lnTo>
                  <a:lnTo>
                    <a:pt x="97" y="61"/>
                  </a:lnTo>
                  <a:lnTo>
                    <a:pt x="85" y="55"/>
                  </a:lnTo>
                  <a:lnTo>
                    <a:pt x="61" y="30"/>
                  </a:lnTo>
                  <a:lnTo>
                    <a:pt x="49" y="18"/>
                  </a:lnTo>
                  <a:lnTo>
                    <a:pt x="43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7"/>
                  </a:lnTo>
                  <a:lnTo>
                    <a:pt x="12" y="49"/>
                  </a:lnTo>
                  <a:lnTo>
                    <a:pt x="24" y="67"/>
                  </a:lnTo>
                  <a:lnTo>
                    <a:pt x="36" y="79"/>
                  </a:lnTo>
                  <a:lnTo>
                    <a:pt x="55" y="91"/>
                  </a:lnTo>
                  <a:lnTo>
                    <a:pt x="67" y="104"/>
                  </a:lnTo>
                  <a:lnTo>
                    <a:pt x="85" y="116"/>
                  </a:lnTo>
                  <a:lnTo>
                    <a:pt x="103" y="122"/>
                  </a:lnTo>
                  <a:lnTo>
                    <a:pt x="122" y="134"/>
                  </a:lnTo>
                  <a:lnTo>
                    <a:pt x="140" y="140"/>
                  </a:lnTo>
                  <a:lnTo>
                    <a:pt x="152" y="146"/>
                  </a:lnTo>
                  <a:lnTo>
                    <a:pt x="183" y="152"/>
                  </a:lnTo>
                  <a:lnTo>
                    <a:pt x="195" y="152"/>
                  </a:lnTo>
                  <a:lnTo>
                    <a:pt x="201" y="152"/>
                  </a:lnTo>
                  <a:lnTo>
                    <a:pt x="207" y="152"/>
                  </a:lnTo>
                  <a:lnTo>
                    <a:pt x="213" y="152"/>
                  </a:lnTo>
                  <a:lnTo>
                    <a:pt x="213" y="146"/>
                  </a:lnTo>
                  <a:lnTo>
                    <a:pt x="219" y="146"/>
                  </a:lnTo>
                  <a:lnTo>
                    <a:pt x="219" y="140"/>
                  </a:lnTo>
                  <a:lnTo>
                    <a:pt x="219" y="134"/>
                  </a:lnTo>
                  <a:lnTo>
                    <a:pt x="225" y="128"/>
                  </a:lnTo>
                  <a:lnTo>
                    <a:pt x="219" y="128"/>
                  </a:lnTo>
                  <a:lnTo>
                    <a:pt x="219" y="122"/>
                  </a:lnTo>
                  <a:lnTo>
                    <a:pt x="219" y="116"/>
                  </a:lnTo>
                  <a:lnTo>
                    <a:pt x="213" y="116"/>
                  </a:lnTo>
                  <a:lnTo>
                    <a:pt x="213" y="110"/>
                  </a:lnTo>
                  <a:lnTo>
                    <a:pt x="207" y="110"/>
                  </a:lnTo>
                  <a:lnTo>
                    <a:pt x="201" y="110"/>
                  </a:lnTo>
                </a:path>
              </a:pathLst>
            </a:custGeom>
            <a:noFill/>
            <a:ln w="9525">
              <a:solidFill>
                <a:srgbClr val="8400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70" name="Picture 63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483382" y="3722699"/>
              <a:ext cx="377827" cy="30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6502432" y="3741749"/>
              <a:ext cx="339727" cy="261939"/>
            </a:xfrm>
            <a:custGeom>
              <a:avLst/>
              <a:gdLst>
                <a:gd name="T0" fmla="*/ 309564 w 214"/>
                <a:gd name="T1" fmla="*/ 193676 h 165"/>
                <a:gd name="T2" fmla="*/ 300039 w 214"/>
                <a:gd name="T3" fmla="*/ 184151 h 165"/>
                <a:gd name="T4" fmla="*/ 261939 w 214"/>
                <a:gd name="T5" fmla="*/ 174626 h 165"/>
                <a:gd name="T6" fmla="*/ 212726 w 214"/>
                <a:gd name="T7" fmla="*/ 155576 h 165"/>
                <a:gd name="T8" fmla="*/ 193676 w 214"/>
                <a:gd name="T9" fmla="*/ 136526 h 165"/>
                <a:gd name="T10" fmla="*/ 165101 w 214"/>
                <a:gd name="T11" fmla="*/ 125413 h 165"/>
                <a:gd name="T12" fmla="*/ 146051 w 214"/>
                <a:gd name="T13" fmla="*/ 106363 h 165"/>
                <a:gd name="T14" fmla="*/ 125413 w 214"/>
                <a:gd name="T15" fmla="*/ 87313 h 165"/>
                <a:gd name="T16" fmla="*/ 96838 w 214"/>
                <a:gd name="T17" fmla="*/ 58738 h 165"/>
                <a:gd name="T18" fmla="*/ 77788 w 214"/>
                <a:gd name="T19" fmla="*/ 28575 h 165"/>
                <a:gd name="T20" fmla="*/ 68263 w 214"/>
                <a:gd name="T21" fmla="*/ 19050 h 165"/>
                <a:gd name="T22" fmla="*/ 68263 w 214"/>
                <a:gd name="T23" fmla="*/ 9525 h 165"/>
                <a:gd name="T24" fmla="*/ 58738 w 214"/>
                <a:gd name="T25" fmla="*/ 0 h 165"/>
                <a:gd name="T26" fmla="*/ 58738 w 214"/>
                <a:gd name="T27" fmla="*/ 0 h 165"/>
                <a:gd name="T28" fmla="*/ 49213 w 214"/>
                <a:gd name="T29" fmla="*/ 0 h 165"/>
                <a:gd name="T30" fmla="*/ 39688 w 214"/>
                <a:gd name="T31" fmla="*/ 0 h 165"/>
                <a:gd name="T32" fmla="*/ 30163 w 214"/>
                <a:gd name="T33" fmla="*/ 0 h 165"/>
                <a:gd name="T34" fmla="*/ 30163 w 214"/>
                <a:gd name="T35" fmla="*/ 0 h 165"/>
                <a:gd name="T36" fmla="*/ 19050 w 214"/>
                <a:gd name="T37" fmla="*/ 0 h 165"/>
                <a:gd name="T38" fmla="*/ 9525 w 214"/>
                <a:gd name="T39" fmla="*/ 9525 h 165"/>
                <a:gd name="T40" fmla="*/ 9525 w 214"/>
                <a:gd name="T41" fmla="*/ 9525 h 165"/>
                <a:gd name="T42" fmla="*/ 0 w 214"/>
                <a:gd name="T43" fmla="*/ 19050 h 165"/>
                <a:gd name="T44" fmla="*/ 0 w 214"/>
                <a:gd name="T45" fmla="*/ 28575 h 165"/>
                <a:gd name="T46" fmla="*/ 0 w 214"/>
                <a:gd name="T47" fmla="*/ 28575 h 165"/>
                <a:gd name="T48" fmla="*/ 0 w 214"/>
                <a:gd name="T49" fmla="*/ 39688 h 165"/>
                <a:gd name="T50" fmla="*/ 0 w 214"/>
                <a:gd name="T51" fmla="*/ 49213 h 165"/>
                <a:gd name="T52" fmla="*/ 0 w 214"/>
                <a:gd name="T53" fmla="*/ 58738 h 165"/>
                <a:gd name="T54" fmla="*/ 9525 w 214"/>
                <a:gd name="T55" fmla="*/ 68263 h 165"/>
                <a:gd name="T56" fmla="*/ 39688 w 214"/>
                <a:gd name="T57" fmla="*/ 106363 h 165"/>
                <a:gd name="T58" fmla="*/ 58738 w 214"/>
                <a:gd name="T59" fmla="*/ 125413 h 165"/>
                <a:gd name="T60" fmla="*/ 77788 w 214"/>
                <a:gd name="T61" fmla="*/ 146051 h 165"/>
                <a:gd name="T62" fmla="*/ 96838 w 214"/>
                <a:gd name="T63" fmla="*/ 165101 h 165"/>
                <a:gd name="T64" fmla="*/ 125413 w 214"/>
                <a:gd name="T65" fmla="*/ 184151 h 165"/>
                <a:gd name="T66" fmla="*/ 146051 w 214"/>
                <a:gd name="T67" fmla="*/ 203201 h 165"/>
                <a:gd name="T68" fmla="*/ 174626 w 214"/>
                <a:gd name="T69" fmla="*/ 222251 h 165"/>
                <a:gd name="T70" fmla="*/ 203201 w 214"/>
                <a:gd name="T71" fmla="*/ 231776 h 165"/>
                <a:gd name="T72" fmla="*/ 231776 w 214"/>
                <a:gd name="T73" fmla="*/ 242889 h 165"/>
                <a:gd name="T74" fmla="*/ 271464 w 214"/>
                <a:gd name="T75" fmla="*/ 261939 h 165"/>
                <a:gd name="T76" fmla="*/ 290514 w 214"/>
                <a:gd name="T77" fmla="*/ 261939 h 165"/>
                <a:gd name="T78" fmla="*/ 300039 w 214"/>
                <a:gd name="T79" fmla="*/ 261939 h 165"/>
                <a:gd name="T80" fmla="*/ 309564 w 214"/>
                <a:gd name="T81" fmla="*/ 261939 h 165"/>
                <a:gd name="T82" fmla="*/ 309564 w 214"/>
                <a:gd name="T83" fmla="*/ 261939 h 165"/>
                <a:gd name="T84" fmla="*/ 319089 w 214"/>
                <a:gd name="T85" fmla="*/ 261939 h 165"/>
                <a:gd name="T86" fmla="*/ 328614 w 214"/>
                <a:gd name="T87" fmla="*/ 252414 h 165"/>
                <a:gd name="T88" fmla="*/ 328614 w 214"/>
                <a:gd name="T89" fmla="*/ 252414 h 165"/>
                <a:gd name="T90" fmla="*/ 339727 w 214"/>
                <a:gd name="T91" fmla="*/ 242889 h 165"/>
                <a:gd name="T92" fmla="*/ 339727 w 214"/>
                <a:gd name="T93" fmla="*/ 231776 h 165"/>
                <a:gd name="T94" fmla="*/ 339727 w 214"/>
                <a:gd name="T95" fmla="*/ 231776 h 165"/>
                <a:gd name="T96" fmla="*/ 339727 w 214"/>
                <a:gd name="T97" fmla="*/ 222251 h 165"/>
                <a:gd name="T98" fmla="*/ 339727 w 214"/>
                <a:gd name="T99" fmla="*/ 212726 h 165"/>
                <a:gd name="T100" fmla="*/ 339727 w 214"/>
                <a:gd name="T101" fmla="*/ 203201 h 165"/>
                <a:gd name="T102" fmla="*/ 328614 w 214"/>
                <a:gd name="T103" fmla="*/ 203201 h 165"/>
                <a:gd name="T104" fmla="*/ 328614 w 214"/>
                <a:gd name="T105" fmla="*/ 193676 h 165"/>
                <a:gd name="T106" fmla="*/ 319089 w 214"/>
                <a:gd name="T107" fmla="*/ 193676 h 165"/>
                <a:gd name="T108" fmla="*/ 309564 w 214"/>
                <a:gd name="T109" fmla="*/ 193676 h 165"/>
                <a:gd name="T110" fmla="*/ 309564 w 214"/>
                <a:gd name="T111" fmla="*/ 193676 h 165"/>
                <a:gd name="T112" fmla="*/ 309564 w 214"/>
                <a:gd name="T113" fmla="*/ 193676 h 1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4"/>
                <a:gd name="T172" fmla="*/ 0 h 165"/>
                <a:gd name="T173" fmla="*/ 214 w 214"/>
                <a:gd name="T174" fmla="*/ 165 h 1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4" h="165">
                  <a:moveTo>
                    <a:pt x="195" y="122"/>
                  </a:moveTo>
                  <a:lnTo>
                    <a:pt x="189" y="116"/>
                  </a:lnTo>
                  <a:lnTo>
                    <a:pt x="165" y="110"/>
                  </a:lnTo>
                  <a:lnTo>
                    <a:pt x="134" y="98"/>
                  </a:lnTo>
                  <a:lnTo>
                    <a:pt x="122" y="86"/>
                  </a:lnTo>
                  <a:lnTo>
                    <a:pt x="104" y="79"/>
                  </a:lnTo>
                  <a:lnTo>
                    <a:pt x="92" y="67"/>
                  </a:lnTo>
                  <a:lnTo>
                    <a:pt x="79" y="55"/>
                  </a:lnTo>
                  <a:lnTo>
                    <a:pt x="61" y="37"/>
                  </a:lnTo>
                  <a:lnTo>
                    <a:pt x="49" y="18"/>
                  </a:lnTo>
                  <a:lnTo>
                    <a:pt x="43" y="12"/>
                  </a:lnTo>
                  <a:lnTo>
                    <a:pt x="43" y="6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25" y="67"/>
                  </a:lnTo>
                  <a:lnTo>
                    <a:pt x="37" y="79"/>
                  </a:lnTo>
                  <a:lnTo>
                    <a:pt x="49" y="92"/>
                  </a:lnTo>
                  <a:lnTo>
                    <a:pt x="61" y="104"/>
                  </a:lnTo>
                  <a:lnTo>
                    <a:pt x="79" y="116"/>
                  </a:lnTo>
                  <a:lnTo>
                    <a:pt x="92" y="128"/>
                  </a:lnTo>
                  <a:lnTo>
                    <a:pt x="110" y="140"/>
                  </a:lnTo>
                  <a:lnTo>
                    <a:pt x="128" y="146"/>
                  </a:lnTo>
                  <a:lnTo>
                    <a:pt x="146" y="153"/>
                  </a:lnTo>
                  <a:lnTo>
                    <a:pt x="171" y="165"/>
                  </a:lnTo>
                  <a:lnTo>
                    <a:pt x="183" y="165"/>
                  </a:lnTo>
                  <a:lnTo>
                    <a:pt x="189" y="165"/>
                  </a:lnTo>
                  <a:lnTo>
                    <a:pt x="195" y="165"/>
                  </a:lnTo>
                  <a:lnTo>
                    <a:pt x="201" y="165"/>
                  </a:lnTo>
                  <a:lnTo>
                    <a:pt x="207" y="159"/>
                  </a:lnTo>
                  <a:lnTo>
                    <a:pt x="214" y="153"/>
                  </a:lnTo>
                  <a:lnTo>
                    <a:pt x="214" y="146"/>
                  </a:lnTo>
                  <a:lnTo>
                    <a:pt x="214" y="140"/>
                  </a:lnTo>
                  <a:lnTo>
                    <a:pt x="214" y="134"/>
                  </a:lnTo>
                  <a:lnTo>
                    <a:pt x="214" y="128"/>
                  </a:lnTo>
                  <a:lnTo>
                    <a:pt x="207" y="128"/>
                  </a:lnTo>
                  <a:lnTo>
                    <a:pt x="207" y="122"/>
                  </a:lnTo>
                  <a:lnTo>
                    <a:pt x="201" y="122"/>
                  </a:lnTo>
                  <a:lnTo>
                    <a:pt x="195" y="122"/>
                  </a:lnTo>
                </a:path>
              </a:pathLst>
            </a:custGeom>
            <a:noFill/>
            <a:ln w="9525">
              <a:solidFill>
                <a:srgbClr val="8400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7277136" y="2697169"/>
              <a:ext cx="87313" cy="184151"/>
            </a:xfrm>
            <a:custGeom>
              <a:avLst/>
              <a:gdLst>
                <a:gd name="T0" fmla="*/ 87313 w 55"/>
                <a:gd name="T1" fmla="*/ 184151 h 116"/>
                <a:gd name="T2" fmla="*/ 47625 w 55"/>
                <a:gd name="T3" fmla="*/ 174626 h 116"/>
                <a:gd name="T4" fmla="*/ 28575 w 55"/>
                <a:gd name="T5" fmla="*/ 165101 h 116"/>
                <a:gd name="T6" fmla="*/ 19050 w 55"/>
                <a:gd name="T7" fmla="*/ 144463 h 116"/>
                <a:gd name="T8" fmla="*/ 19050 w 55"/>
                <a:gd name="T9" fmla="*/ 125413 h 116"/>
                <a:gd name="T10" fmla="*/ 19050 w 55"/>
                <a:gd name="T11" fmla="*/ 106363 h 116"/>
                <a:gd name="T12" fmla="*/ 28575 w 55"/>
                <a:gd name="T13" fmla="*/ 77788 h 116"/>
                <a:gd name="T14" fmla="*/ 19050 w 55"/>
                <a:gd name="T15" fmla="*/ 47625 h 116"/>
                <a:gd name="T16" fmla="*/ 9525 w 55"/>
                <a:gd name="T17" fmla="*/ 19050 h 116"/>
                <a:gd name="T18" fmla="*/ 0 w 55"/>
                <a:gd name="T19" fmla="*/ 9525 h 116"/>
                <a:gd name="T20" fmla="*/ 0 w 55"/>
                <a:gd name="T21" fmla="*/ 0 h 116"/>
                <a:gd name="T22" fmla="*/ 38100 w 55"/>
                <a:gd name="T23" fmla="*/ 9525 h 116"/>
                <a:gd name="T24" fmla="*/ 57150 w 55"/>
                <a:gd name="T25" fmla="*/ 19050 h 116"/>
                <a:gd name="T26" fmla="*/ 66675 w 55"/>
                <a:gd name="T27" fmla="*/ 38100 h 116"/>
                <a:gd name="T28" fmla="*/ 66675 w 55"/>
                <a:gd name="T29" fmla="*/ 58738 h 116"/>
                <a:gd name="T30" fmla="*/ 66675 w 55"/>
                <a:gd name="T31" fmla="*/ 87313 h 116"/>
                <a:gd name="T32" fmla="*/ 66675 w 55"/>
                <a:gd name="T33" fmla="*/ 115888 h 116"/>
                <a:gd name="T34" fmla="*/ 66675 w 55"/>
                <a:gd name="T35" fmla="*/ 134938 h 116"/>
                <a:gd name="T36" fmla="*/ 76200 w 55"/>
                <a:gd name="T37" fmla="*/ 165101 h 116"/>
                <a:gd name="T38" fmla="*/ 87313 w 55"/>
                <a:gd name="T39" fmla="*/ 184151 h 116"/>
                <a:gd name="T40" fmla="*/ 87313 w 55"/>
                <a:gd name="T41" fmla="*/ 184151 h 116"/>
                <a:gd name="T42" fmla="*/ 87313 w 55"/>
                <a:gd name="T43" fmla="*/ 184151 h 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116"/>
                <a:gd name="T68" fmla="*/ 55 w 55"/>
                <a:gd name="T69" fmla="*/ 116 h 1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116">
                  <a:moveTo>
                    <a:pt x="55" y="116"/>
                  </a:moveTo>
                  <a:lnTo>
                    <a:pt x="30" y="110"/>
                  </a:lnTo>
                  <a:lnTo>
                    <a:pt x="18" y="104"/>
                  </a:lnTo>
                  <a:lnTo>
                    <a:pt x="12" y="91"/>
                  </a:lnTo>
                  <a:lnTo>
                    <a:pt x="12" y="79"/>
                  </a:lnTo>
                  <a:lnTo>
                    <a:pt x="12" y="67"/>
                  </a:lnTo>
                  <a:lnTo>
                    <a:pt x="18" y="49"/>
                  </a:lnTo>
                  <a:lnTo>
                    <a:pt x="12" y="30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24" y="6"/>
                  </a:lnTo>
                  <a:lnTo>
                    <a:pt x="36" y="12"/>
                  </a:lnTo>
                  <a:lnTo>
                    <a:pt x="42" y="24"/>
                  </a:lnTo>
                  <a:lnTo>
                    <a:pt x="42" y="37"/>
                  </a:lnTo>
                  <a:lnTo>
                    <a:pt x="42" y="55"/>
                  </a:lnTo>
                  <a:lnTo>
                    <a:pt x="42" y="73"/>
                  </a:lnTo>
                  <a:lnTo>
                    <a:pt x="42" y="85"/>
                  </a:lnTo>
                  <a:lnTo>
                    <a:pt x="48" y="104"/>
                  </a:lnTo>
                  <a:lnTo>
                    <a:pt x="55" y="116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7277136" y="2697169"/>
              <a:ext cx="87313" cy="184151"/>
            </a:xfrm>
            <a:custGeom>
              <a:avLst/>
              <a:gdLst>
                <a:gd name="T0" fmla="*/ 87313 w 55"/>
                <a:gd name="T1" fmla="*/ 184151 h 116"/>
                <a:gd name="T2" fmla="*/ 66675 w 55"/>
                <a:gd name="T3" fmla="*/ 184151 h 116"/>
                <a:gd name="T4" fmla="*/ 47625 w 55"/>
                <a:gd name="T5" fmla="*/ 174626 h 116"/>
                <a:gd name="T6" fmla="*/ 38100 w 55"/>
                <a:gd name="T7" fmla="*/ 174626 h 116"/>
                <a:gd name="T8" fmla="*/ 28575 w 55"/>
                <a:gd name="T9" fmla="*/ 165101 h 116"/>
                <a:gd name="T10" fmla="*/ 28575 w 55"/>
                <a:gd name="T11" fmla="*/ 165101 h 116"/>
                <a:gd name="T12" fmla="*/ 28575 w 55"/>
                <a:gd name="T13" fmla="*/ 153988 h 116"/>
                <a:gd name="T14" fmla="*/ 19050 w 55"/>
                <a:gd name="T15" fmla="*/ 153988 h 116"/>
                <a:gd name="T16" fmla="*/ 19050 w 55"/>
                <a:gd name="T17" fmla="*/ 144463 h 116"/>
                <a:gd name="T18" fmla="*/ 19050 w 55"/>
                <a:gd name="T19" fmla="*/ 134938 h 116"/>
                <a:gd name="T20" fmla="*/ 19050 w 55"/>
                <a:gd name="T21" fmla="*/ 125413 h 116"/>
                <a:gd name="T22" fmla="*/ 19050 w 55"/>
                <a:gd name="T23" fmla="*/ 115888 h 116"/>
                <a:gd name="T24" fmla="*/ 19050 w 55"/>
                <a:gd name="T25" fmla="*/ 106363 h 116"/>
                <a:gd name="T26" fmla="*/ 19050 w 55"/>
                <a:gd name="T27" fmla="*/ 87313 h 116"/>
                <a:gd name="T28" fmla="*/ 19050 w 55"/>
                <a:gd name="T29" fmla="*/ 77788 h 116"/>
                <a:gd name="T30" fmla="*/ 19050 w 55"/>
                <a:gd name="T31" fmla="*/ 68263 h 116"/>
                <a:gd name="T32" fmla="*/ 19050 w 55"/>
                <a:gd name="T33" fmla="*/ 47625 h 116"/>
                <a:gd name="T34" fmla="*/ 9525 w 55"/>
                <a:gd name="T35" fmla="*/ 28575 h 116"/>
                <a:gd name="T36" fmla="*/ 9525 w 55"/>
                <a:gd name="T37" fmla="*/ 19050 h 116"/>
                <a:gd name="T38" fmla="*/ 0 w 55"/>
                <a:gd name="T39" fmla="*/ 0 h 116"/>
                <a:gd name="T40" fmla="*/ 19050 w 55"/>
                <a:gd name="T41" fmla="*/ 0 h 116"/>
                <a:gd name="T42" fmla="*/ 28575 w 55"/>
                <a:gd name="T43" fmla="*/ 9525 h 116"/>
                <a:gd name="T44" fmla="*/ 38100 w 55"/>
                <a:gd name="T45" fmla="*/ 9525 h 116"/>
                <a:gd name="T46" fmla="*/ 47625 w 55"/>
                <a:gd name="T47" fmla="*/ 19050 h 116"/>
                <a:gd name="T48" fmla="*/ 47625 w 55"/>
                <a:gd name="T49" fmla="*/ 19050 h 116"/>
                <a:gd name="T50" fmla="*/ 57150 w 55"/>
                <a:gd name="T51" fmla="*/ 19050 h 116"/>
                <a:gd name="T52" fmla="*/ 57150 w 55"/>
                <a:gd name="T53" fmla="*/ 28575 h 116"/>
                <a:gd name="T54" fmla="*/ 57150 w 55"/>
                <a:gd name="T55" fmla="*/ 28575 h 116"/>
                <a:gd name="T56" fmla="*/ 66675 w 55"/>
                <a:gd name="T57" fmla="*/ 38100 h 116"/>
                <a:gd name="T58" fmla="*/ 66675 w 55"/>
                <a:gd name="T59" fmla="*/ 47625 h 116"/>
                <a:gd name="T60" fmla="*/ 66675 w 55"/>
                <a:gd name="T61" fmla="*/ 58738 h 116"/>
                <a:gd name="T62" fmla="*/ 66675 w 55"/>
                <a:gd name="T63" fmla="*/ 87313 h 116"/>
                <a:gd name="T64" fmla="*/ 57150 w 55"/>
                <a:gd name="T65" fmla="*/ 115888 h 116"/>
                <a:gd name="T66" fmla="*/ 57150 w 55"/>
                <a:gd name="T67" fmla="*/ 125413 h 116"/>
                <a:gd name="T68" fmla="*/ 57150 w 55"/>
                <a:gd name="T69" fmla="*/ 134938 h 116"/>
                <a:gd name="T70" fmla="*/ 66675 w 55"/>
                <a:gd name="T71" fmla="*/ 134938 h 116"/>
                <a:gd name="T72" fmla="*/ 76200 w 55"/>
                <a:gd name="T73" fmla="*/ 165101 h 116"/>
                <a:gd name="T74" fmla="*/ 87313 w 55"/>
                <a:gd name="T75" fmla="*/ 184151 h 116"/>
                <a:gd name="T76" fmla="*/ 87313 w 55"/>
                <a:gd name="T77" fmla="*/ 184151 h 116"/>
                <a:gd name="T78" fmla="*/ 87313 w 55"/>
                <a:gd name="T79" fmla="*/ 184151 h 1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5"/>
                <a:gd name="T121" fmla="*/ 0 h 116"/>
                <a:gd name="T122" fmla="*/ 55 w 55"/>
                <a:gd name="T123" fmla="*/ 116 h 11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5" h="116">
                  <a:moveTo>
                    <a:pt x="55" y="116"/>
                  </a:moveTo>
                  <a:lnTo>
                    <a:pt x="42" y="116"/>
                  </a:lnTo>
                  <a:lnTo>
                    <a:pt x="30" y="110"/>
                  </a:lnTo>
                  <a:lnTo>
                    <a:pt x="24" y="110"/>
                  </a:lnTo>
                  <a:lnTo>
                    <a:pt x="18" y="104"/>
                  </a:lnTo>
                  <a:lnTo>
                    <a:pt x="18" y="97"/>
                  </a:lnTo>
                  <a:lnTo>
                    <a:pt x="12" y="97"/>
                  </a:lnTo>
                  <a:lnTo>
                    <a:pt x="12" y="91"/>
                  </a:lnTo>
                  <a:lnTo>
                    <a:pt x="12" y="85"/>
                  </a:lnTo>
                  <a:lnTo>
                    <a:pt x="12" y="79"/>
                  </a:lnTo>
                  <a:lnTo>
                    <a:pt x="12" y="73"/>
                  </a:lnTo>
                  <a:lnTo>
                    <a:pt x="12" y="67"/>
                  </a:lnTo>
                  <a:lnTo>
                    <a:pt x="12" y="55"/>
                  </a:lnTo>
                  <a:lnTo>
                    <a:pt x="12" y="49"/>
                  </a:lnTo>
                  <a:lnTo>
                    <a:pt x="12" y="43"/>
                  </a:lnTo>
                  <a:lnTo>
                    <a:pt x="12" y="30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7"/>
                  </a:lnTo>
                  <a:lnTo>
                    <a:pt x="42" y="55"/>
                  </a:lnTo>
                  <a:lnTo>
                    <a:pt x="36" y="73"/>
                  </a:lnTo>
                  <a:lnTo>
                    <a:pt x="36" y="79"/>
                  </a:lnTo>
                  <a:lnTo>
                    <a:pt x="36" y="85"/>
                  </a:lnTo>
                  <a:lnTo>
                    <a:pt x="42" y="85"/>
                  </a:lnTo>
                  <a:lnTo>
                    <a:pt x="48" y="104"/>
                  </a:lnTo>
                  <a:lnTo>
                    <a:pt x="55" y="11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74" name="Picture 67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884503" y="1633539"/>
              <a:ext cx="252414" cy="260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2913078" y="1652589"/>
              <a:ext cx="203201" cy="222251"/>
            </a:xfrm>
            <a:custGeom>
              <a:avLst/>
              <a:gdLst>
                <a:gd name="T0" fmla="*/ 117476 w 128"/>
                <a:gd name="T1" fmla="*/ 222251 h 140"/>
                <a:gd name="T2" fmla="*/ 106363 w 128"/>
                <a:gd name="T3" fmla="*/ 222251 h 140"/>
                <a:gd name="T4" fmla="*/ 96838 w 128"/>
                <a:gd name="T5" fmla="*/ 222251 h 140"/>
                <a:gd name="T6" fmla="*/ 87313 w 128"/>
                <a:gd name="T7" fmla="*/ 222251 h 140"/>
                <a:gd name="T8" fmla="*/ 77788 w 128"/>
                <a:gd name="T9" fmla="*/ 222251 h 140"/>
                <a:gd name="T10" fmla="*/ 68263 w 128"/>
                <a:gd name="T11" fmla="*/ 212726 h 140"/>
                <a:gd name="T12" fmla="*/ 68263 w 128"/>
                <a:gd name="T13" fmla="*/ 212726 h 140"/>
                <a:gd name="T14" fmla="*/ 49213 w 128"/>
                <a:gd name="T15" fmla="*/ 203201 h 140"/>
                <a:gd name="T16" fmla="*/ 39688 w 128"/>
                <a:gd name="T17" fmla="*/ 184151 h 140"/>
                <a:gd name="T18" fmla="*/ 30163 w 128"/>
                <a:gd name="T19" fmla="*/ 173038 h 140"/>
                <a:gd name="T20" fmla="*/ 20638 w 128"/>
                <a:gd name="T21" fmla="*/ 144463 h 140"/>
                <a:gd name="T22" fmla="*/ 11113 w 128"/>
                <a:gd name="T23" fmla="*/ 125413 h 140"/>
                <a:gd name="T24" fmla="*/ 11113 w 128"/>
                <a:gd name="T25" fmla="*/ 115888 h 140"/>
                <a:gd name="T26" fmla="*/ 0 w 128"/>
                <a:gd name="T27" fmla="*/ 96838 h 140"/>
                <a:gd name="T28" fmla="*/ 0 w 128"/>
                <a:gd name="T29" fmla="*/ 77788 h 140"/>
                <a:gd name="T30" fmla="*/ 0 w 128"/>
                <a:gd name="T31" fmla="*/ 57150 h 140"/>
                <a:gd name="T32" fmla="*/ 0 w 128"/>
                <a:gd name="T33" fmla="*/ 57150 h 140"/>
                <a:gd name="T34" fmla="*/ 0 w 128"/>
                <a:gd name="T35" fmla="*/ 47625 h 140"/>
                <a:gd name="T36" fmla="*/ 11113 w 128"/>
                <a:gd name="T37" fmla="*/ 38100 h 140"/>
                <a:gd name="T38" fmla="*/ 11113 w 128"/>
                <a:gd name="T39" fmla="*/ 38100 h 140"/>
                <a:gd name="T40" fmla="*/ 20638 w 128"/>
                <a:gd name="T41" fmla="*/ 28575 h 140"/>
                <a:gd name="T42" fmla="*/ 20638 w 128"/>
                <a:gd name="T43" fmla="*/ 28575 h 140"/>
                <a:gd name="T44" fmla="*/ 30163 w 128"/>
                <a:gd name="T45" fmla="*/ 28575 h 140"/>
                <a:gd name="T46" fmla="*/ 39688 w 128"/>
                <a:gd name="T47" fmla="*/ 28575 h 140"/>
                <a:gd name="T48" fmla="*/ 49213 w 128"/>
                <a:gd name="T49" fmla="*/ 28575 h 140"/>
                <a:gd name="T50" fmla="*/ 49213 w 128"/>
                <a:gd name="T51" fmla="*/ 28575 h 140"/>
                <a:gd name="T52" fmla="*/ 58738 w 128"/>
                <a:gd name="T53" fmla="*/ 28575 h 140"/>
                <a:gd name="T54" fmla="*/ 58738 w 128"/>
                <a:gd name="T55" fmla="*/ 28575 h 140"/>
                <a:gd name="T56" fmla="*/ 68263 w 128"/>
                <a:gd name="T57" fmla="*/ 28575 h 140"/>
                <a:gd name="T58" fmla="*/ 77788 w 128"/>
                <a:gd name="T59" fmla="*/ 28575 h 140"/>
                <a:gd name="T60" fmla="*/ 87313 w 128"/>
                <a:gd name="T61" fmla="*/ 28575 h 140"/>
                <a:gd name="T62" fmla="*/ 87313 w 128"/>
                <a:gd name="T63" fmla="*/ 19050 h 140"/>
                <a:gd name="T64" fmla="*/ 87313 w 128"/>
                <a:gd name="T65" fmla="*/ 19050 h 140"/>
                <a:gd name="T66" fmla="*/ 87313 w 128"/>
                <a:gd name="T67" fmla="*/ 9525 h 140"/>
                <a:gd name="T68" fmla="*/ 96838 w 128"/>
                <a:gd name="T69" fmla="*/ 9525 h 140"/>
                <a:gd name="T70" fmla="*/ 96838 w 128"/>
                <a:gd name="T71" fmla="*/ 9525 h 140"/>
                <a:gd name="T72" fmla="*/ 106363 w 128"/>
                <a:gd name="T73" fmla="*/ 0 h 140"/>
                <a:gd name="T74" fmla="*/ 117476 w 128"/>
                <a:gd name="T75" fmla="*/ 0 h 140"/>
                <a:gd name="T76" fmla="*/ 127001 w 128"/>
                <a:gd name="T77" fmla="*/ 0 h 140"/>
                <a:gd name="T78" fmla="*/ 127001 w 128"/>
                <a:gd name="T79" fmla="*/ 0 h 140"/>
                <a:gd name="T80" fmla="*/ 136526 w 128"/>
                <a:gd name="T81" fmla="*/ 0 h 140"/>
                <a:gd name="T82" fmla="*/ 146051 w 128"/>
                <a:gd name="T83" fmla="*/ 0 h 140"/>
                <a:gd name="T84" fmla="*/ 146051 w 128"/>
                <a:gd name="T85" fmla="*/ 9525 h 140"/>
                <a:gd name="T86" fmla="*/ 155576 w 128"/>
                <a:gd name="T87" fmla="*/ 9525 h 140"/>
                <a:gd name="T88" fmla="*/ 165101 w 128"/>
                <a:gd name="T89" fmla="*/ 19050 h 140"/>
                <a:gd name="T90" fmla="*/ 165101 w 128"/>
                <a:gd name="T91" fmla="*/ 19050 h 140"/>
                <a:gd name="T92" fmla="*/ 174626 w 128"/>
                <a:gd name="T93" fmla="*/ 38100 h 140"/>
                <a:gd name="T94" fmla="*/ 184151 w 128"/>
                <a:gd name="T95" fmla="*/ 57150 h 140"/>
                <a:gd name="T96" fmla="*/ 193676 w 128"/>
                <a:gd name="T97" fmla="*/ 87313 h 140"/>
                <a:gd name="T98" fmla="*/ 193676 w 128"/>
                <a:gd name="T99" fmla="*/ 125413 h 140"/>
                <a:gd name="T100" fmla="*/ 203201 w 128"/>
                <a:gd name="T101" fmla="*/ 134938 h 140"/>
                <a:gd name="T102" fmla="*/ 203201 w 128"/>
                <a:gd name="T103" fmla="*/ 153988 h 140"/>
                <a:gd name="T104" fmla="*/ 203201 w 128"/>
                <a:gd name="T105" fmla="*/ 163513 h 140"/>
                <a:gd name="T106" fmla="*/ 193676 w 128"/>
                <a:gd name="T107" fmla="*/ 163513 h 140"/>
                <a:gd name="T108" fmla="*/ 193676 w 128"/>
                <a:gd name="T109" fmla="*/ 173038 h 140"/>
                <a:gd name="T110" fmla="*/ 193676 w 128"/>
                <a:gd name="T111" fmla="*/ 184151 h 140"/>
                <a:gd name="T112" fmla="*/ 184151 w 128"/>
                <a:gd name="T113" fmla="*/ 184151 h 140"/>
                <a:gd name="T114" fmla="*/ 184151 w 128"/>
                <a:gd name="T115" fmla="*/ 193676 h 140"/>
                <a:gd name="T116" fmla="*/ 174626 w 128"/>
                <a:gd name="T117" fmla="*/ 193676 h 140"/>
                <a:gd name="T118" fmla="*/ 165101 w 128"/>
                <a:gd name="T119" fmla="*/ 203201 h 140"/>
                <a:gd name="T120" fmla="*/ 117476 w 128"/>
                <a:gd name="T121" fmla="*/ 222251 h 140"/>
                <a:gd name="T122" fmla="*/ 117476 w 128"/>
                <a:gd name="T123" fmla="*/ 222251 h 140"/>
                <a:gd name="T124" fmla="*/ 117476 w 128"/>
                <a:gd name="T125" fmla="*/ 222251 h 1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8"/>
                <a:gd name="T190" fmla="*/ 0 h 140"/>
                <a:gd name="T191" fmla="*/ 128 w 128"/>
                <a:gd name="T192" fmla="*/ 140 h 1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8" h="140">
                  <a:moveTo>
                    <a:pt x="74" y="140"/>
                  </a:moveTo>
                  <a:lnTo>
                    <a:pt x="67" y="140"/>
                  </a:lnTo>
                  <a:lnTo>
                    <a:pt x="61" y="140"/>
                  </a:lnTo>
                  <a:lnTo>
                    <a:pt x="55" y="140"/>
                  </a:lnTo>
                  <a:lnTo>
                    <a:pt x="49" y="140"/>
                  </a:lnTo>
                  <a:lnTo>
                    <a:pt x="43" y="134"/>
                  </a:lnTo>
                  <a:lnTo>
                    <a:pt x="31" y="128"/>
                  </a:lnTo>
                  <a:lnTo>
                    <a:pt x="25" y="116"/>
                  </a:lnTo>
                  <a:lnTo>
                    <a:pt x="19" y="109"/>
                  </a:lnTo>
                  <a:lnTo>
                    <a:pt x="13" y="91"/>
                  </a:lnTo>
                  <a:lnTo>
                    <a:pt x="7" y="79"/>
                  </a:lnTo>
                  <a:lnTo>
                    <a:pt x="7" y="73"/>
                  </a:lnTo>
                  <a:lnTo>
                    <a:pt x="0" y="61"/>
                  </a:lnTo>
                  <a:lnTo>
                    <a:pt x="0" y="49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7" y="24"/>
                  </a:lnTo>
                  <a:lnTo>
                    <a:pt x="13" y="18"/>
                  </a:lnTo>
                  <a:lnTo>
                    <a:pt x="19" y="18"/>
                  </a:lnTo>
                  <a:lnTo>
                    <a:pt x="25" y="18"/>
                  </a:lnTo>
                  <a:lnTo>
                    <a:pt x="31" y="18"/>
                  </a:lnTo>
                  <a:lnTo>
                    <a:pt x="37" y="18"/>
                  </a:lnTo>
                  <a:lnTo>
                    <a:pt x="43" y="18"/>
                  </a:lnTo>
                  <a:lnTo>
                    <a:pt x="49" y="18"/>
                  </a:lnTo>
                  <a:lnTo>
                    <a:pt x="55" y="18"/>
                  </a:lnTo>
                  <a:lnTo>
                    <a:pt x="55" y="12"/>
                  </a:lnTo>
                  <a:lnTo>
                    <a:pt x="55" y="6"/>
                  </a:lnTo>
                  <a:lnTo>
                    <a:pt x="61" y="6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2" y="6"/>
                  </a:lnTo>
                  <a:lnTo>
                    <a:pt x="98" y="6"/>
                  </a:lnTo>
                  <a:lnTo>
                    <a:pt x="104" y="12"/>
                  </a:lnTo>
                  <a:lnTo>
                    <a:pt x="110" y="24"/>
                  </a:lnTo>
                  <a:lnTo>
                    <a:pt x="116" y="36"/>
                  </a:lnTo>
                  <a:lnTo>
                    <a:pt x="122" y="55"/>
                  </a:lnTo>
                  <a:lnTo>
                    <a:pt x="122" y="79"/>
                  </a:lnTo>
                  <a:lnTo>
                    <a:pt x="128" y="85"/>
                  </a:lnTo>
                  <a:lnTo>
                    <a:pt x="128" y="97"/>
                  </a:lnTo>
                  <a:lnTo>
                    <a:pt x="128" y="103"/>
                  </a:lnTo>
                  <a:lnTo>
                    <a:pt x="122" y="103"/>
                  </a:lnTo>
                  <a:lnTo>
                    <a:pt x="122" y="109"/>
                  </a:lnTo>
                  <a:lnTo>
                    <a:pt x="122" y="116"/>
                  </a:lnTo>
                  <a:lnTo>
                    <a:pt x="116" y="116"/>
                  </a:lnTo>
                  <a:lnTo>
                    <a:pt x="116" y="122"/>
                  </a:lnTo>
                  <a:lnTo>
                    <a:pt x="110" y="122"/>
                  </a:lnTo>
                  <a:lnTo>
                    <a:pt x="104" y="128"/>
                  </a:lnTo>
                  <a:lnTo>
                    <a:pt x="74" y="14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76" name="Picture 6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416318" y="1458913"/>
              <a:ext cx="222251" cy="28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3436956" y="1468438"/>
              <a:ext cx="182563" cy="250826"/>
            </a:xfrm>
            <a:custGeom>
              <a:avLst/>
              <a:gdLst>
                <a:gd name="T0" fmla="*/ 182563 w 115"/>
                <a:gd name="T1" fmla="*/ 144463 h 158"/>
                <a:gd name="T2" fmla="*/ 173038 w 115"/>
                <a:gd name="T3" fmla="*/ 174626 h 158"/>
                <a:gd name="T4" fmla="*/ 163513 w 115"/>
                <a:gd name="T5" fmla="*/ 193676 h 158"/>
                <a:gd name="T6" fmla="*/ 153988 w 115"/>
                <a:gd name="T7" fmla="*/ 212726 h 158"/>
                <a:gd name="T8" fmla="*/ 144463 w 115"/>
                <a:gd name="T9" fmla="*/ 222251 h 158"/>
                <a:gd name="T10" fmla="*/ 134938 w 115"/>
                <a:gd name="T11" fmla="*/ 231776 h 158"/>
                <a:gd name="T12" fmla="*/ 125413 w 115"/>
                <a:gd name="T13" fmla="*/ 231776 h 158"/>
                <a:gd name="T14" fmla="*/ 115888 w 115"/>
                <a:gd name="T15" fmla="*/ 241301 h 158"/>
                <a:gd name="T16" fmla="*/ 106363 w 115"/>
                <a:gd name="T17" fmla="*/ 241301 h 158"/>
                <a:gd name="T18" fmla="*/ 95250 w 115"/>
                <a:gd name="T19" fmla="*/ 250826 h 158"/>
                <a:gd name="T20" fmla="*/ 85725 w 115"/>
                <a:gd name="T21" fmla="*/ 250826 h 158"/>
                <a:gd name="T22" fmla="*/ 85725 w 115"/>
                <a:gd name="T23" fmla="*/ 250826 h 158"/>
                <a:gd name="T24" fmla="*/ 76200 w 115"/>
                <a:gd name="T25" fmla="*/ 250826 h 158"/>
                <a:gd name="T26" fmla="*/ 66675 w 115"/>
                <a:gd name="T27" fmla="*/ 250826 h 158"/>
                <a:gd name="T28" fmla="*/ 57150 w 115"/>
                <a:gd name="T29" fmla="*/ 250826 h 158"/>
                <a:gd name="T30" fmla="*/ 47625 w 115"/>
                <a:gd name="T31" fmla="*/ 241301 h 158"/>
                <a:gd name="T32" fmla="*/ 38100 w 115"/>
                <a:gd name="T33" fmla="*/ 241301 h 158"/>
                <a:gd name="T34" fmla="*/ 28575 w 115"/>
                <a:gd name="T35" fmla="*/ 231776 h 158"/>
                <a:gd name="T36" fmla="*/ 28575 w 115"/>
                <a:gd name="T37" fmla="*/ 222251 h 158"/>
                <a:gd name="T38" fmla="*/ 19050 w 115"/>
                <a:gd name="T39" fmla="*/ 222251 h 158"/>
                <a:gd name="T40" fmla="*/ 9525 w 115"/>
                <a:gd name="T41" fmla="*/ 212726 h 158"/>
                <a:gd name="T42" fmla="*/ 9525 w 115"/>
                <a:gd name="T43" fmla="*/ 203201 h 158"/>
                <a:gd name="T44" fmla="*/ 0 w 115"/>
                <a:gd name="T45" fmla="*/ 193676 h 158"/>
                <a:gd name="T46" fmla="*/ 0 w 115"/>
                <a:gd name="T47" fmla="*/ 184151 h 158"/>
                <a:gd name="T48" fmla="*/ 0 w 115"/>
                <a:gd name="T49" fmla="*/ 153988 h 158"/>
                <a:gd name="T50" fmla="*/ 0 w 115"/>
                <a:gd name="T51" fmla="*/ 134938 h 158"/>
                <a:gd name="T52" fmla="*/ 0 w 115"/>
                <a:gd name="T53" fmla="*/ 106363 h 158"/>
                <a:gd name="T54" fmla="*/ 0 w 115"/>
                <a:gd name="T55" fmla="*/ 96838 h 158"/>
                <a:gd name="T56" fmla="*/ 9525 w 115"/>
                <a:gd name="T57" fmla="*/ 87313 h 158"/>
                <a:gd name="T58" fmla="*/ 19050 w 115"/>
                <a:gd name="T59" fmla="*/ 77788 h 158"/>
                <a:gd name="T60" fmla="*/ 28575 w 115"/>
                <a:gd name="T61" fmla="*/ 58738 h 158"/>
                <a:gd name="T62" fmla="*/ 38100 w 115"/>
                <a:gd name="T63" fmla="*/ 47625 h 158"/>
                <a:gd name="T64" fmla="*/ 47625 w 115"/>
                <a:gd name="T65" fmla="*/ 38100 h 158"/>
                <a:gd name="T66" fmla="*/ 57150 w 115"/>
                <a:gd name="T67" fmla="*/ 28575 h 158"/>
                <a:gd name="T68" fmla="*/ 66675 w 115"/>
                <a:gd name="T69" fmla="*/ 19050 h 158"/>
                <a:gd name="T70" fmla="*/ 76200 w 115"/>
                <a:gd name="T71" fmla="*/ 9525 h 158"/>
                <a:gd name="T72" fmla="*/ 85725 w 115"/>
                <a:gd name="T73" fmla="*/ 9525 h 158"/>
                <a:gd name="T74" fmla="*/ 95250 w 115"/>
                <a:gd name="T75" fmla="*/ 0 h 158"/>
                <a:gd name="T76" fmla="*/ 106363 w 115"/>
                <a:gd name="T77" fmla="*/ 0 h 158"/>
                <a:gd name="T78" fmla="*/ 115888 w 115"/>
                <a:gd name="T79" fmla="*/ 0 h 158"/>
                <a:gd name="T80" fmla="*/ 125413 w 115"/>
                <a:gd name="T81" fmla="*/ 9525 h 158"/>
                <a:gd name="T82" fmla="*/ 134938 w 115"/>
                <a:gd name="T83" fmla="*/ 9525 h 158"/>
                <a:gd name="T84" fmla="*/ 144463 w 115"/>
                <a:gd name="T85" fmla="*/ 19050 h 158"/>
                <a:gd name="T86" fmla="*/ 153988 w 115"/>
                <a:gd name="T87" fmla="*/ 19050 h 158"/>
                <a:gd name="T88" fmla="*/ 153988 w 115"/>
                <a:gd name="T89" fmla="*/ 28575 h 158"/>
                <a:gd name="T90" fmla="*/ 163513 w 115"/>
                <a:gd name="T91" fmla="*/ 38100 h 158"/>
                <a:gd name="T92" fmla="*/ 173038 w 115"/>
                <a:gd name="T93" fmla="*/ 47625 h 158"/>
                <a:gd name="T94" fmla="*/ 173038 w 115"/>
                <a:gd name="T95" fmla="*/ 58738 h 158"/>
                <a:gd name="T96" fmla="*/ 173038 w 115"/>
                <a:gd name="T97" fmla="*/ 68263 h 158"/>
                <a:gd name="T98" fmla="*/ 182563 w 115"/>
                <a:gd name="T99" fmla="*/ 77788 h 158"/>
                <a:gd name="T100" fmla="*/ 182563 w 115"/>
                <a:gd name="T101" fmla="*/ 96838 h 158"/>
                <a:gd name="T102" fmla="*/ 182563 w 115"/>
                <a:gd name="T103" fmla="*/ 125413 h 158"/>
                <a:gd name="T104" fmla="*/ 182563 w 115"/>
                <a:gd name="T105" fmla="*/ 144463 h 158"/>
                <a:gd name="T106" fmla="*/ 182563 w 115"/>
                <a:gd name="T107" fmla="*/ 144463 h 158"/>
                <a:gd name="T108" fmla="*/ 182563 w 115"/>
                <a:gd name="T109" fmla="*/ 144463 h 1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"/>
                <a:gd name="T166" fmla="*/ 0 h 158"/>
                <a:gd name="T167" fmla="*/ 115 w 115"/>
                <a:gd name="T168" fmla="*/ 158 h 1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" h="158">
                  <a:moveTo>
                    <a:pt x="115" y="91"/>
                  </a:moveTo>
                  <a:lnTo>
                    <a:pt x="109" y="110"/>
                  </a:lnTo>
                  <a:lnTo>
                    <a:pt x="103" y="122"/>
                  </a:lnTo>
                  <a:lnTo>
                    <a:pt x="97" y="134"/>
                  </a:lnTo>
                  <a:lnTo>
                    <a:pt x="91" y="140"/>
                  </a:lnTo>
                  <a:lnTo>
                    <a:pt x="85" y="146"/>
                  </a:lnTo>
                  <a:lnTo>
                    <a:pt x="79" y="146"/>
                  </a:lnTo>
                  <a:lnTo>
                    <a:pt x="73" y="152"/>
                  </a:lnTo>
                  <a:lnTo>
                    <a:pt x="67" y="152"/>
                  </a:lnTo>
                  <a:lnTo>
                    <a:pt x="60" y="158"/>
                  </a:lnTo>
                  <a:lnTo>
                    <a:pt x="54" y="158"/>
                  </a:lnTo>
                  <a:lnTo>
                    <a:pt x="48" y="158"/>
                  </a:lnTo>
                  <a:lnTo>
                    <a:pt x="42" y="158"/>
                  </a:lnTo>
                  <a:lnTo>
                    <a:pt x="36" y="158"/>
                  </a:lnTo>
                  <a:lnTo>
                    <a:pt x="30" y="152"/>
                  </a:lnTo>
                  <a:lnTo>
                    <a:pt x="24" y="152"/>
                  </a:lnTo>
                  <a:lnTo>
                    <a:pt x="18" y="146"/>
                  </a:lnTo>
                  <a:lnTo>
                    <a:pt x="18" y="140"/>
                  </a:lnTo>
                  <a:lnTo>
                    <a:pt x="12" y="140"/>
                  </a:lnTo>
                  <a:lnTo>
                    <a:pt x="6" y="134"/>
                  </a:lnTo>
                  <a:lnTo>
                    <a:pt x="6" y="128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6" y="55"/>
                  </a:lnTo>
                  <a:lnTo>
                    <a:pt x="12" y="49"/>
                  </a:lnTo>
                  <a:lnTo>
                    <a:pt x="18" y="37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9" y="6"/>
                  </a:lnTo>
                  <a:lnTo>
                    <a:pt x="85" y="6"/>
                  </a:lnTo>
                  <a:lnTo>
                    <a:pt x="91" y="12"/>
                  </a:lnTo>
                  <a:lnTo>
                    <a:pt x="97" y="12"/>
                  </a:lnTo>
                  <a:lnTo>
                    <a:pt x="97" y="18"/>
                  </a:lnTo>
                  <a:lnTo>
                    <a:pt x="103" y="24"/>
                  </a:lnTo>
                  <a:lnTo>
                    <a:pt x="109" y="30"/>
                  </a:lnTo>
                  <a:lnTo>
                    <a:pt x="109" y="37"/>
                  </a:lnTo>
                  <a:lnTo>
                    <a:pt x="109" y="43"/>
                  </a:lnTo>
                  <a:lnTo>
                    <a:pt x="115" y="49"/>
                  </a:lnTo>
                  <a:lnTo>
                    <a:pt x="115" y="61"/>
                  </a:lnTo>
                  <a:lnTo>
                    <a:pt x="115" y="79"/>
                  </a:lnTo>
                  <a:lnTo>
                    <a:pt x="115" y="9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78" name="Picture 7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706832" y="1371600"/>
              <a:ext cx="328614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3746520" y="1371600"/>
              <a:ext cx="260351" cy="241301"/>
            </a:xfrm>
            <a:custGeom>
              <a:avLst/>
              <a:gdLst>
                <a:gd name="T0" fmla="*/ 19050 w 164"/>
                <a:gd name="T1" fmla="*/ 96838 h 152"/>
                <a:gd name="T2" fmla="*/ 28575 w 164"/>
                <a:gd name="T3" fmla="*/ 96838 h 152"/>
                <a:gd name="T4" fmla="*/ 38100 w 164"/>
                <a:gd name="T5" fmla="*/ 96838 h 152"/>
                <a:gd name="T6" fmla="*/ 57150 w 164"/>
                <a:gd name="T7" fmla="*/ 106363 h 152"/>
                <a:gd name="T8" fmla="*/ 66675 w 164"/>
                <a:gd name="T9" fmla="*/ 115888 h 152"/>
                <a:gd name="T10" fmla="*/ 76200 w 164"/>
                <a:gd name="T11" fmla="*/ 115888 h 152"/>
                <a:gd name="T12" fmla="*/ 85725 w 164"/>
                <a:gd name="T13" fmla="*/ 115888 h 152"/>
                <a:gd name="T14" fmla="*/ 85725 w 164"/>
                <a:gd name="T15" fmla="*/ 115888 h 152"/>
                <a:gd name="T16" fmla="*/ 95250 w 164"/>
                <a:gd name="T17" fmla="*/ 87313 h 152"/>
                <a:gd name="T18" fmla="*/ 115888 w 164"/>
                <a:gd name="T19" fmla="*/ 47625 h 152"/>
                <a:gd name="T20" fmla="*/ 134938 w 164"/>
                <a:gd name="T21" fmla="*/ 28575 h 152"/>
                <a:gd name="T22" fmla="*/ 144463 w 164"/>
                <a:gd name="T23" fmla="*/ 9525 h 152"/>
                <a:gd name="T24" fmla="*/ 153988 w 164"/>
                <a:gd name="T25" fmla="*/ 9525 h 152"/>
                <a:gd name="T26" fmla="*/ 173038 w 164"/>
                <a:gd name="T27" fmla="*/ 0 h 152"/>
                <a:gd name="T28" fmla="*/ 192088 w 164"/>
                <a:gd name="T29" fmla="*/ 0 h 152"/>
                <a:gd name="T30" fmla="*/ 212726 w 164"/>
                <a:gd name="T31" fmla="*/ 9525 h 152"/>
                <a:gd name="T32" fmla="*/ 241301 w 164"/>
                <a:gd name="T33" fmla="*/ 19050 h 152"/>
                <a:gd name="T34" fmla="*/ 250826 w 164"/>
                <a:gd name="T35" fmla="*/ 28575 h 152"/>
                <a:gd name="T36" fmla="*/ 260351 w 164"/>
                <a:gd name="T37" fmla="*/ 47625 h 152"/>
                <a:gd name="T38" fmla="*/ 260351 w 164"/>
                <a:gd name="T39" fmla="*/ 68263 h 152"/>
                <a:gd name="T40" fmla="*/ 260351 w 164"/>
                <a:gd name="T41" fmla="*/ 106363 h 152"/>
                <a:gd name="T42" fmla="*/ 241301 w 164"/>
                <a:gd name="T43" fmla="*/ 155576 h 152"/>
                <a:gd name="T44" fmla="*/ 231776 w 164"/>
                <a:gd name="T45" fmla="*/ 174626 h 152"/>
                <a:gd name="T46" fmla="*/ 201613 w 164"/>
                <a:gd name="T47" fmla="*/ 203201 h 152"/>
                <a:gd name="T48" fmla="*/ 173038 w 164"/>
                <a:gd name="T49" fmla="*/ 222251 h 152"/>
                <a:gd name="T50" fmla="*/ 144463 w 164"/>
                <a:gd name="T51" fmla="*/ 231776 h 152"/>
                <a:gd name="T52" fmla="*/ 115888 w 164"/>
                <a:gd name="T53" fmla="*/ 241301 h 152"/>
                <a:gd name="T54" fmla="*/ 85725 w 164"/>
                <a:gd name="T55" fmla="*/ 241301 h 152"/>
                <a:gd name="T56" fmla="*/ 66675 w 164"/>
                <a:gd name="T57" fmla="*/ 222251 h 152"/>
                <a:gd name="T58" fmla="*/ 28575 w 164"/>
                <a:gd name="T59" fmla="*/ 193676 h 152"/>
                <a:gd name="T60" fmla="*/ 9525 w 164"/>
                <a:gd name="T61" fmla="*/ 184151 h 152"/>
                <a:gd name="T62" fmla="*/ 0 w 164"/>
                <a:gd name="T63" fmla="*/ 165101 h 152"/>
                <a:gd name="T64" fmla="*/ 0 w 164"/>
                <a:gd name="T65" fmla="*/ 144463 h 152"/>
                <a:gd name="T66" fmla="*/ 0 w 164"/>
                <a:gd name="T67" fmla="*/ 134938 h 152"/>
                <a:gd name="T68" fmla="*/ 0 w 164"/>
                <a:gd name="T69" fmla="*/ 115888 h 152"/>
                <a:gd name="T70" fmla="*/ 9525 w 164"/>
                <a:gd name="T71" fmla="*/ 106363 h 1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4"/>
                <a:gd name="T109" fmla="*/ 0 h 152"/>
                <a:gd name="T110" fmla="*/ 164 w 164"/>
                <a:gd name="T111" fmla="*/ 152 h 1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4" h="152">
                  <a:moveTo>
                    <a:pt x="6" y="67"/>
                  </a:moveTo>
                  <a:lnTo>
                    <a:pt x="12" y="61"/>
                  </a:lnTo>
                  <a:lnTo>
                    <a:pt x="18" y="61"/>
                  </a:lnTo>
                  <a:lnTo>
                    <a:pt x="24" y="61"/>
                  </a:lnTo>
                  <a:lnTo>
                    <a:pt x="30" y="61"/>
                  </a:lnTo>
                  <a:lnTo>
                    <a:pt x="36" y="67"/>
                  </a:lnTo>
                  <a:lnTo>
                    <a:pt x="42" y="67"/>
                  </a:lnTo>
                  <a:lnTo>
                    <a:pt x="42" y="73"/>
                  </a:lnTo>
                  <a:lnTo>
                    <a:pt x="48" y="73"/>
                  </a:lnTo>
                  <a:lnTo>
                    <a:pt x="54" y="73"/>
                  </a:lnTo>
                  <a:lnTo>
                    <a:pt x="60" y="67"/>
                  </a:lnTo>
                  <a:lnTo>
                    <a:pt x="60" y="55"/>
                  </a:lnTo>
                  <a:lnTo>
                    <a:pt x="67" y="43"/>
                  </a:lnTo>
                  <a:lnTo>
                    <a:pt x="73" y="30"/>
                  </a:lnTo>
                  <a:lnTo>
                    <a:pt x="79" y="24"/>
                  </a:lnTo>
                  <a:lnTo>
                    <a:pt x="85" y="18"/>
                  </a:lnTo>
                  <a:lnTo>
                    <a:pt x="91" y="12"/>
                  </a:lnTo>
                  <a:lnTo>
                    <a:pt x="91" y="6"/>
                  </a:lnTo>
                  <a:lnTo>
                    <a:pt x="97" y="6"/>
                  </a:lnTo>
                  <a:lnTo>
                    <a:pt x="103" y="6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34" y="6"/>
                  </a:lnTo>
                  <a:lnTo>
                    <a:pt x="140" y="6"/>
                  </a:lnTo>
                  <a:lnTo>
                    <a:pt x="152" y="12"/>
                  </a:lnTo>
                  <a:lnTo>
                    <a:pt x="158" y="18"/>
                  </a:lnTo>
                  <a:lnTo>
                    <a:pt x="158" y="24"/>
                  </a:lnTo>
                  <a:lnTo>
                    <a:pt x="164" y="30"/>
                  </a:lnTo>
                  <a:lnTo>
                    <a:pt x="164" y="37"/>
                  </a:lnTo>
                  <a:lnTo>
                    <a:pt x="164" y="43"/>
                  </a:lnTo>
                  <a:lnTo>
                    <a:pt x="164" y="55"/>
                  </a:lnTo>
                  <a:lnTo>
                    <a:pt x="164" y="67"/>
                  </a:lnTo>
                  <a:lnTo>
                    <a:pt x="158" y="85"/>
                  </a:lnTo>
                  <a:lnTo>
                    <a:pt x="152" y="98"/>
                  </a:lnTo>
                  <a:lnTo>
                    <a:pt x="152" y="104"/>
                  </a:lnTo>
                  <a:lnTo>
                    <a:pt x="146" y="110"/>
                  </a:lnTo>
                  <a:lnTo>
                    <a:pt x="140" y="116"/>
                  </a:lnTo>
                  <a:lnTo>
                    <a:pt x="127" y="128"/>
                  </a:lnTo>
                  <a:lnTo>
                    <a:pt x="121" y="134"/>
                  </a:lnTo>
                  <a:lnTo>
                    <a:pt x="109" y="140"/>
                  </a:lnTo>
                  <a:lnTo>
                    <a:pt x="103" y="146"/>
                  </a:lnTo>
                  <a:lnTo>
                    <a:pt x="91" y="146"/>
                  </a:lnTo>
                  <a:lnTo>
                    <a:pt x="85" y="152"/>
                  </a:lnTo>
                  <a:lnTo>
                    <a:pt x="73" y="152"/>
                  </a:lnTo>
                  <a:lnTo>
                    <a:pt x="67" y="152"/>
                  </a:lnTo>
                  <a:lnTo>
                    <a:pt x="54" y="152"/>
                  </a:lnTo>
                  <a:lnTo>
                    <a:pt x="48" y="146"/>
                  </a:lnTo>
                  <a:lnTo>
                    <a:pt x="42" y="140"/>
                  </a:lnTo>
                  <a:lnTo>
                    <a:pt x="30" y="134"/>
                  </a:lnTo>
                  <a:lnTo>
                    <a:pt x="18" y="122"/>
                  </a:lnTo>
                  <a:lnTo>
                    <a:pt x="12" y="116"/>
                  </a:lnTo>
                  <a:lnTo>
                    <a:pt x="6" y="116"/>
                  </a:lnTo>
                  <a:lnTo>
                    <a:pt x="6" y="110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73"/>
                  </a:lnTo>
                  <a:lnTo>
                    <a:pt x="6" y="6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80" name="Picture 7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084659" y="1381125"/>
              <a:ext cx="193676" cy="23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122759" y="1390650"/>
              <a:ext cx="146051" cy="203201"/>
            </a:xfrm>
            <a:custGeom>
              <a:avLst/>
              <a:gdLst>
                <a:gd name="T0" fmla="*/ 134938 w 92"/>
                <a:gd name="T1" fmla="*/ 58738 h 128"/>
                <a:gd name="T2" fmla="*/ 134938 w 92"/>
                <a:gd name="T3" fmla="*/ 106363 h 128"/>
                <a:gd name="T4" fmla="*/ 146051 w 92"/>
                <a:gd name="T5" fmla="*/ 125413 h 128"/>
                <a:gd name="T6" fmla="*/ 146051 w 92"/>
                <a:gd name="T7" fmla="*/ 146051 h 128"/>
                <a:gd name="T8" fmla="*/ 134938 w 92"/>
                <a:gd name="T9" fmla="*/ 165101 h 128"/>
                <a:gd name="T10" fmla="*/ 134938 w 92"/>
                <a:gd name="T11" fmla="*/ 174626 h 128"/>
                <a:gd name="T12" fmla="*/ 134938 w 92"/>
                <a:gd name="T13" fmla="*/ 184151 h 128"/>
                <a:gd name="T14" fmla="*/ 125413 w 92"/>
                <a:gd name="T15" fmla="*/ 184151 h 128"/>
                <a:gd name="T16" fmla="*/ 125413 w 92"/>
                <a:gd name="T17" fmla="*/ 193676 h 128"/>
                <a:gd name="T18" fmla="*/ 125413 w 92"/>
                <a:gd name="T19" fmla="*/ 193676 h 128"/>
                <a:gd name="T20" fmla="*/ 115888 w 92"/>
                <a:gd name="T21" fmla="*/ 193676 h 128"/>
                <a:gd name="T22" fmla="*/ 106363 w 92"/>
                <a:gd name="T23" fmla="*/ 203201 h 128"/>
                <a:gd name="T24" fmla="*/ 96838 w 92"/>
                <a:gd name="T25" fmla="*/ 203201 h 128"/>
                <a:gd name="T26" fmla="*/ 87313 w 92"/>
                <a:gd name="T27" fmla="*/ 203201 h 128"/>
                <a:gd name="T28" fmla="*/ 77788 w 92"/>
                <a:gd name="T29" fmla="*/ 193676 h 128"/>
                <a:gd name="T30" fmla="*/ 68263 w 92"/>
                <a:gd name="T31" fmla="*/ 193676 h 128"/>
                <a:gd name="T32" fmla="*/ 68263 w 92"/>
                <a:gd name="T33" fmla="*/ 193676 h 128"/>
                <a:gd name="T34" fmla="*/ 58738 w 92"/>
                <a:gd name="T35" fmla="*/ 184151 h 128"/>
                <a:gd name="T36" fmla="*/ 58738 w 92"/>
                <a:gd name="T37" fmla="*/ 174626 h 128"/>
                <a:gd name="T38" fmla="*/ 49213 w 92"/>
                <a:gd name="T39" fmla="*/ 165101 h 128"/>
                <a:gd name="T40" fmla="*/ 49213 w 92"/>
                <a:gd name="T41" fmla="*/ 146051 h 128"/>
                <a:gd name="T42" fmla="*/ 39688 w 92"/>
                <a:gd name="T43" fmla="*/ 136526 h 128"/>
                <a:gd name="T44" fmla="*/ 39688 w 92"/>
                <a:gd name="T45" fmla="*/ 115888 h 128"/>
                <a:gd name="T46" fmla="*/ 28575 w 92"/>
                <a:gd name="T47" fmla="*/ 96838 h 128"/>
                <a:gd name="T48" fmla="*/ 19050 w 92"/>
                <a:gd name="T49" fmla="*/ 87313 h 128"/>
                <a:gd name="T50" fmla="*/ 9525 w 92"/>
                <a:gd name="T51" fmla="*/ 68263 h 128"/>
                <a:gd name="T52" fmla="*/ 9525 w 92"/>
                <a:gd name="T53" fmla="*/ 58738 h 128"/>
                <a:gd name="T54" fmla="*/ 9525 w 92"/>
                <a:gd name="T55" fmla="*/ 49213 h 128"/>
                <a:gd name="T56" fmla="*/ 0 w 92"/>
                <a:gd name="T57" fmla="*/ 49213 h 128"/>
                <a:gd name="T58" fmla="*/ 0 w 92"/>
                <a:gd name="T59" fmla="*/ 39688 h 128"/>
                <a:gd name="T60" fmla="*/ 9525 w 92"/>
                <a:gd name="T61" fmla="*/ 28575 h 128"/>
                <a:gd name="T62" fmla="*/ 9525 w 92"/>
                <a:gd name="T63" fmla="*/ 28575 h 128"/>
                <a:gd name="T64" fmla="*/ 19050 w 92"/>
                <a:gd name="T65" fmla="*/ 19050 h 128"/>
                <a:gd name="T66" fmla="*/ 19050 w 92"/>
                <a:gd name="T67" fmla="*/ 9525 h 128"/>
                <a:gd name="T68" fmla="*/ 28575 w 92"/>
                <a:gd name="T69" fmla="*/ 9525 h 128"/>
                <a:gd name="T70" fmla="*/ 49213 w 92"/>
                <a:gd name="T71" fmla="*/ 9525 h 128"/>
                <a:gd name="T72" fmla="*/ 58738 w 92"/>
                <a:gd name="T73" fmla="*/ 0 h 128"/>
                <a:gd name="T74" fmla="*/ 68263 w 92"/>
                <a:gd name="T75" fmla="*/ 0 h 128"/>
                <a:gd name="T76" fmla="*/ 87313 w 92"/>
                <a:gd name="T77" fmla="*/ 9525 h 128"/>
                <a:gd name="T78" fmla="*/ 96838 w 92"/>
                <a:gd name="T79" fmla="*/ 9525 h 128"/>
                <a:gd name="T80" fmla="*/ 96838 w 92"/>
                <a:gd name="T81" fmla="*/ 9525 h 128"/>
                <a:gd name="T82" fmla="*/ 106363 w 92"/>
                <a:gd name="T83" fmla="*/ 9525 h 128"/>
                <a:gd name="T84" fmla="*/ 106363 w 92"/>
                <a:gd name="T85" fmla="*/ 19050 h 128"/>
                <a:gd name="T86" fmla="*/ 115888 w 92"/>
                <a:gd name="T87" fmla="*/ 19050 h 128"/>
                <a:gd name="T88" fmla="*/ 125413 w 92"/>
                <a:gd name="T89" fmla="*/ 28575 h 128"/>
                <a:gd name="T90" fmla="*/ 125413 w 92"/>
                <a:gd name="T91" fmla="*/ 39688 h 128"/>
                <a:gd name="T92" fmla="*/ 125413 w 92"/>
                <a:gd name="T93" fmla="*/ 49213 h 128"/>
                <a:gd name="T94" fmla="*/ 134938 w 92"/>
                <a:gd name="T95" fmla="*/ 49213 h 128"/>
                <a:gd name="T96" fmla="*/ 134938 w 92"/>
                <a:gd name="T97" fmla="*/ 58738 h 128"/>
                <a:gd name="T98" fmla="*/ 134938 w 92"/>
                <a:gd name="T99" fmla="*/ 58738 h 128"/>
                <a:gd name="T100" fmla="*/ 134938 w 92"/>
                <a:gd name="T101" fmla="*/ 58738 h 1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"/>
                <a:gd name="T154" fmla="*/ 0 h 128"/>
                <a:gd name="T155" fmla="*/ 92 w 92"/>
                <a:gd name="T156" fmla="*/ 128 h 1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" h="128">
                  <a:moveTo>
                    <a:pt x="85" y="37"/>
                  </a:moveTo>
                  <a:lnTo>
                    <a:pt x="85" y="67"/>
                  </a:lnTo>
                  <a:lnTo>
                    <a:pt x="92" y="79"/>
                  </a:lnTo>
                  <a:lnTo>
                    <a:pt x="92" y="92"/>
                  </a:lnTo>
                  <a:lnTo>
                    <a:pt x="85" y="104"/>
                  </a:lnTo>
                  <a:lnTo>
                    <a:pt x="85" y="110"/>
                  </a:lnTo>
                  <a:lnTo>
                    <a:pt x="85" y="116"/>
                  </a:lnTo>
                  <a:lnTo>
                    <a:pt x="79" y="116"/>
                  </a:lnTo>
                  <a:lnTo>
                    <a:pt x="79" y="122"/>
                  </a:lnTo>
                  <a:lnTo>
                    <a:pt x="73" y="122"/>
                  </a:lnTo>
                  <a:lnTo>
                    <a:pt x="67" y="128"/>
                  </a:lnTo>
                  <a:lnTo>
                    <a:pt x="61" y="128"/>
                  </a:lnTo>
                  <a:lnTo>
                    <a:pt x="55" y="128"/>
                  </a:lnTo>
                  <a:lnTo>
                    <a:pt x="49" y="122"/>
                  </a:lnTo>
                  <a:lnTo>
                    <a:pt x="43" y="122"/>
                  </a:lnTo>
                  <a:lnTo>
                    <a:pt x="37" y="116"/>
                  </a:lnTo>
                  <a:lnTo>
                    <a:pt x="37" y="110"/>
                  </a:lnTo>
                  <a:lnTo>
                    <a:pt x="31" y="104"/>
                  </a:lnTo>
                  <a:lnTo>
                    <a:pt x="31" y="92"/>
                  </a:lnTo>
                  <a:lnTo>
                    <a:pt x="25" y="86"/>
                  </a:lnTo>
                  <a:lnTo>
                    <a:pt x="25" y="73"/>
                  </a:lnTo>
                  <a:lnTo>
                    <a:pt x="18" y="61"/>
                  </a:lnTo>
                  <a:lnTo>
                    <a:pt x="12" y="55"/>
                  </a:lnTo>
                  <a:lnTo>
                    <a:pt x="6" y="43"/>
                  </a:lnTo>
                  <a:lnTo>
                    <a:pt x="6" y="37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1" y="6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55" y="6"/>
                  </a:lnTo>
                  <a:lnTo>
                    <a:pt x="61" y="6"/>
                  </a:lnTo>
                  <a:lnTo>
                    <a:pt x="67" y="6"/>
                  </a:lnTo>
                  <a:lnTo>
                    <a:pt x="67" y="12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79" y="25"/>
                  </a:lnTo>
                  <a:lnTo>
                    <a:pt x="79" y="31"/>
                  </a:lnTo>
                  <a:lnTo>
                    <a:pt x="85" y="31"/>
                  </a:lnTo>
                  <a:lnTo>
                    <a:pt x="85" y="3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82" name="Picture 75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472011" y="1390650"/>
              <a:ext cx="241301" cy="174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00586" y="1400175"/>
              <a:ext cx="203201" cy="127001"/>
            </a:xfrm>
            <a:custGeom>
              <a:avLst/>
              <a:gdLst>
                <a:gd name="T0" fmla="*/ 96838 w 128"/>
                <a:gd name="T1" fmla="*/ 0 h 80"/>
                <a:gd name="T2" fmla="*/ 106363 w 128"/>
                <a:gd name="T3" fmla="*/ 0 h 80"/>
                <a:gd name="T4" fmla="*/ 115888 w 128"/>
                <a:gd name="T5" fmla="*/ 0 h 80"/>
                <a:gd name="T6" fmla="*/ 125413 w 128"/>
                <a:gd name="T7" fmla="*/ 9525 h 80"/>
                <a:gd name="T8" fmla="*/ 134938 w 128"/>
                <a:gd name="T9" fmla="*/ 9525 h 80"/>
                <a:gd name="T10" fmla="*/ 153988 w 128"/>
                <a:gd name="T11" fmla="*/ 19050 h 80"/>
                <a:gd name="T12" fmla="*/ 174626 w 128"/>
                <a:gd name="T13" fmla="*/ 30163 h 80"/>
                <a:gd name="T14" fmla="*/ 184151 w 128"/>
                <a:gd name="T15" fmla="*/ 49213 h 80"/>
                <a:gd name="T16" fmla="*/ 193676 w 128"/>
                <a:gd name="T17" fmla="*/ 49213 h 80"/>
                <a:gd name="T18" fmla="*/ 193676 w 128"/>
                <a:gd name="T19" fmla="*/ 58738 h 80"/>
                <a:gd name="T20" fmla="*/ 193676 w 128"/>
                <a:gd name="T21" fmla="*/ 68263 h 80"/>
                <a:gd name="T22" fmla="*/ 203201 w 128"/>
                <a:gd name="T23" fmla="*/ 77788 h 80"/>
                <a:gd name="T24" fmla="*/ 203201 w 128"/>
                <a:gd name="T25" fmla="*/ 77788 h 80"/>
                <a:gd name="T26" fmla="*/ 203201 w 128"/>
                <a:gd name="T27" fmla="*/ 87313 h 80"/>
                <a:gd name="T28" fmla="*/ 193676 w 128"/>
                <a:gd name="T29" fmla="*/ 96838 h 80"/>
                <a:gd name="T30" fmla="*/ 193676 w 128"/>
                <a:gd name="T31" fmla="*/ 106363 h 80"/>
                <a:gd name="T32" fmla="*/ 184151 w 128"/>
                <a:gd name="T33" fmla="*/ 115888 h 80"/>
                <a:gd name="T34" fmla="*/ 184151 w 128"/>
                <a:gd name="T35" fmla="*/ 115888 h 80"/>
                <a:gd name="T36" fmla="*/ 174626 w 128"/>
                <a:gd name="T37" fmla="*/ 127001 h 80"/>
                <a:gd name="T38" fmla="*/ 163513 w 128"/>
                <a:gd name="T39" fmla="*/ 127001 h 80"/>
                <a:gd name="T40" fmla="*/ 163513 w 128"/>
                <a:gd name="T41" fmla="*/ 127001 h 80"/>
                <a:gd name="T42" fmla="*/ 153988 w 128"/>
                <a:gd name="T43" fmla="*/ 127001 h 80"/>
                <a:gd name="T44" fmla="*/ 134938 w 128"/>
                <a:gd name="T45" fmla="*/ 115888 h 80"/>
                <a:gd name="T46" fmla="*/ 125413 w 128"/>
                <a:gd name="T47" fmla="*/ 115888 h 80"/>
                <a:gd name="T48" fmla="*/ 106363 w 128"/>
                <a:gd name="T49" fmla="*/ 106363 h 80"/>
                <a:gd name="T50" fmla="*/ 87313 w 128"/>
                <a:gd name="T51" fmla="*/ 106363 h 80"/>
                <a:gd name="T52" fmla="*/ 77788 w 128"/>
                <a:gd name="T53" fmla="*/ 106363 h 80"/>
                <a:gd name="T54" fmla="*/ 57150 w 128"/>
                <a:gd name="T55" fmla="*/ 106363 h 80"/>
                <a:gd name="T56" fmla="*/ 38100 w 128"/>
                <a:gd name="T57" fmla="*/ 106363 h 80"/>
                <a:gd name="T58" fmla="*/ 19050 w 128"/>
                <a:gd name="T59" fmla="*/ 106363 h 80"/>
                <a:gd name="T60" fmla="*/ 9525 w 128"/>
                <a:gd name="T61" fmla="*/ 96838 h 80"/>
                <a:gd name="T62" fmla="*/ 9525 w 128"/>
                <a:gd name="T63" fmla="*/ 96838 h 80"/>
                <a:gd name="T64" fmla="*/ 0 w 128"/>
                <a:gd name="T65" fmla="*/ 96838 h 80"/>
                <a:gd name="T66" fmla="*/ 0 w 128"/>
                <a:gd name="T67" fmla="*/ 87313 h 80"/>
                <a:gd name="T68" fmla="*/ 0 w 128"/>
                <a:gd name="T69" fmla="*/ 77788 h 80"/>
                <a:gd name="T70" fmla="*/ 0 w 128"/>
                <a:gd name="T71" fmla="*/ 68263 h 80"/>
                <a:gd name="T72" fmla="*/ 0 w 128"/>
                <a:gd name="T73" fmla="*/ 58738 h 80"/>
                <a:gd name="T74" fmla="*/ 0 w 128"/>
                <a:gd name="T75" fmla="*/ 49213 h 80"/>
                <a:gd name="T76" fmla="*/ 0 w 128"/>
                <a:gd name="T77" fmla="*/ 39688 h 80"/>
                <a:gd name="T78" fmla="*/ 0 w 128"/>
                <a:gd name="T79" fmla="*/ 39688 h 80"/>
                <a:gd name="T80" fmla="*/ 9525 w 128"/>
                <a:gd name="T81" fmla="*/ 30163 h 80"/>
                <a:gd name="T82" fmla="*/ 9525 w 128"/>
                <a:gd name="T83" fmla="*/ 30163 h 80"/>
                <a:gd name="T84" fmla="*/ 19050 w 128"/>
                <a:gd name="T85" fmla="*/ 19050 h 80"/>
                <a:gd name="T86" fmla="*/ 28575 w 128"/>
                <a:gd name="T87" fmla="*/ 9525 h 80"/>
                <a:gd name="T88" fmla="*/ 38100 w 128"/>
                <a:gd name="T89" fmla="*/ 9525 h 80"/>
                <a:gd name="T90" fmla="*/ 57150 w 128"/>
                <a:gd name="T91" fmla="*/ 0 h 80"/>
                <a:gd name="T92" fmla="*/ 77788 w 128"/>
                <a:gd name="T93" fmla="*/ 0 h 80"/>
                <a:gd name="T94" fmla="*/ 96838 w 128"/>
                <a:gd name="T95" fmla="*/ 0 h 80"/>
                <a:gd name="T96" fmla="*/ 96838 w 128"/>
                <a:gd name="T97" fmla="*/ 0 h 80"/>
                <a:gd name="T98" fmla="*/ 96838 w 128"/>
                <a:gd name="T99" fmla="*/ 0 h 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80"/>
                <a:gd name="T152" fmla="*/ 128 w 128"/>
                <a:gd name="T153" fmla="*/ 80 h 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80">
                  <a:moveTo>
                    <a:pt x="61" y="0"/>
                  </a:moveTo>
                  <a:lnTo>
                    <a:pt x="67" y="0"/>
                  </a:lnTo>
                  <a:lnTo>
                    <a:pt x="73" y="0"/>
                  </a:lnTo>
                  <a:lnTo>
                    <a:pt x="79" y="6"/>
                  </a:lnTo>
                  <a:lnTo>
                    <a:pt x="85" y="6"/>
                  </a:lnTo>
                  <a:lnTo>
                    <a:pt x="97" y="12"/>
                  </a:lnTo>
                  <a:lnTo>
                    <a:pt x="110" y="19"/>
                  </a:lnTo>
                  <a:lnTo>
                    <a:pt x="116" y="31"/>
                  </a:lnTo>
                  <a:lnTo>
                    <a:pt x="122" y="31"/>
                  </a:lnTo>
                  <a:lnTo>
                    <a:pt x="122" y="37"/>
                  </a:lnTo>
                  <a:lnTo>
                    <a:pt x="122" y="43"/>
                  </a:lnTo>
                  <a:lnTo>
                    <a:pt x="128" y="49"/>
                  </a:lnTo>
                  <a:lnTo>
                    <a:pt x="128" y="55"/>
                  </a:lnTo>
                  <a:lnTo>
                    <a:pt x="122" y="61"/>
                  </a:lnTo>
                  <a:lnTo>
                    <a:pt x="122" y="67"/>
                  </a:lnTo>
                  <a:lnTo>
                    <a:pt x="116" y="73"/>
                  </a:lnTo>
                  <a:lnTo>
                    <a:pt x="110" y="80"/>
                  </a:lnTo>
                  <a:lnTo>
                    <a:pt x="103" y="80"/>
                  </a:lnTo>
                  <a:lnTo>
                    <a:pt x="97" y="80"/>
                  </a:lnTo>
                  <a:lnTo>
                    <a:pt x="85" y="73"/>
                  </a:lnTo>
                  <a:lnTo>
                    <a:pt x="79" y="73"/>
                  </a:lnTo>
                  <a:lnTo>
                    <a:pt x="67" y="67"/>
                  </a:lnTo>
                  <a:lnTo>
                    <a:pt x="55" y="67"/>
                  </a:lnTo>
                  <a:lnTo>
                    <a:pt x="49" y="67"/>
                  </a:lnTo>
                  <a:lnTo>
                    <a:pt x="36" y="67"/>
                  </a:lnTo>
                  <a:lnTo>
                    <a:pt x="24" y="67"/>
                  </a:lnTo>
                  <a:lnTo>
                    <a:pt x="12" y="67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6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84" name="Picture 77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675212" y="1371600"/>
              <a:ext cx="201613" cy="290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13312" y="1371600"/>
              <a:ext cx="153988" cy="261939"/>
            </a:xfrm>
            <a:custGeom>
              <a:avLst/>
              <a:gdLst>
                <a:gd name="T0" fmla="*/ 144463 w 97"/>
                <a:gd name="T1" fmla="*/ 47625 h 165"/>
                <a:gd name="T2" fmla="*/ 153988 w 97"/>
                <a:gd name="T3" fmla="*/ 68263 h 165"/>
                <a:gd name="T4" fmla="*/ 153988 w 97"/>
                <a:gd name="T5" fmla="*/ 77788 h 165"/>
                <a:gd name="T6" fmla="*/ 144463 w 97"/>
                <a:gd name="T7" fmla="*/ 106363 h 165"/>
                <a:gd name="T8" fmla="*/ 144463 w 97"/>
                <a:gd name="T9" fmla="*/ 134938 h 165"/>
                <a:gd name="T10" fmla="*/ 134938 w 97"/>
                <a:gd name="T11" fmla="*/ 174626 h 165"/>
                <a:gd name="T12" fmla="*/ 125413 w 97"/>
                <a:gd name="T13" fmla="*/ 203201 h 165"/>
                <a:gd name="T14" fmla="*/ 115888 w 97"/>
                <a:gd name="T15" fmla="*/ 231776 h 165"/>
                <a:gd name="T16" fmla="*/ 106363 w 97"/>
                <a:gd name="T17" fmla="*/ 241301 h 165"/>
                <a:gd name="T18" fmla="*/ 106363 w 97"/>
                <a:gd name="T19" fmla="*/ 241301 h 165"/>
                <a:gd name="T20" fmla="*/ 96838 w 97"/>
                <a:gd name="T21" fmla="*/ 250826 h 165"/>
                <a:gd name="T22" fmla="*/ 96838 w 97"/>
                <a:gd name="T23" fmla="*/ 250826 h 165"/>
                <a:gd name="T24" fmla="*/ 96838 w 97"/>
                <a:gd name="T25" fmla="*/ 250826 h 165"/>
                <a:gd name="T26" fmla="*/ 87313 w 97"/>
                <a:gd name="T27" fmla="*/ 261939 h 165"/>
                <a:gd name="T28" fmla="*/ 77788 w 97"/>
                <a:gd name="T29" fmla="*/ 261939 h 165"/>
                <a:gd name="T30" fmla="*/ 77788 w 97"/>
                <a:gd name="T31" fmla="*/ 261939 h 165"/>
                <a:gd name="T32" fmla="*/ 68263 w 97"/>
                <a:gd name="T33" fmla="*/ 250826 h 165"/>
                <a:gd name="T34" fmla="*/ 68263 w 97"/>
                <a:gd name="T35" fmla="*/ 250826 h 165"/>
                <a:gd name="T36" fmla="*/ 68263 w 97"/>
                <a:gd name="T37" fmla="*/ 250826 h 165"/>
                <a:gd name="T38" fmla="*/ 57150 w 97"/>
                <a:gd name="T39" fmla="*/ 250826 h 165"/>
                <a:gd name="T40" fmla="*/ 57150 w 97"/>
                <a:gd name="T41" fmla="*/ 250826 h 165"/>
                <a:gd name="T42" fmla="*/ 47625 w 97"/>
                <a:gd name="T43" fmla="*/ 241301 h 165"/>
                <a:gd name="T44" fmla="*/ 47625 w 97"/>
                <a:gd name="T45" fmla="*/ 231776 h 165"/>
                <a:gd name="T46" fmla="*/ 38100 w 97"/>
                <a:gd name="T47" fmla="*/ 222251 h 165"/>
                <a:gd name="T48" fmla="*/ 38100 w 97"/>
                <a:gd name="T49" fmla="*/ 203201 h 165"/>
                <a:gd name="T50" fmla="*/ 38100 w 97"/>
                <a:gd name="T51" fmla="*/ 184151 h 165"/>
                <a:gd name="T52" fmla="*/ 28575 w 97"/>
                <a:gd name="T53" fmla="*/ 155576 h 165"/>
                <a:gd name="T54" fmla="*/ 28575 w 97"/>
                <a:gd name="T55" fmla="*/ 134938 h 165"/>
                <a:gd name="T56" fmla="*/ 28575 w 97"/>
                <a:gd name="T57" fmla="*/ 125413 h 165"/>
                <a:gd name="T58" fmla="*/ 19050 w 97"/>
                <a:gd name="T59" fmla="*/ 115888 h 165"/>
                <a:gd name="T60" fmla="*/ 9525 w 97"/>
                <a:gd name="T61" fmla="*/ 77788 h 165"/>
                <a:gd name="T62" fmla="*/ 0 w 97"/>
                <a:gd name="T63" fmla="*/ 68263 h 165"/>
                <a:gd name="T64" fmla="*/ 0 w 97"/>
                <a:gd name="T65" fmla="*/ 58738 h 165"/>
                <a:gd name="T66" fmla="*/ 0 w 97"/>
                <a:gd name="T67" fmla="*/ 47625 h 165"/>
                <a:gd name="T68" fmla="*/ 0 w 97"/>
                <a:gd name="T69" fmla="*/ 38100 h 165"/>
                <a:gd name="T70" fmla="*/ 0 w 97"/>
                <a:gd name="T71" fmla="*/ 28575 h 165"/>
                <a:gd name="T72" fmla="*/ 0 w 97"/>
                <a:gd name="T73" fmla="*/ 28575 h 165"/>
                <a:gd name="T74" fmla="*/ 9525 w 97"/>
                <a:gd name="T75" fmla="*/ 19050 h 165"/>
                <a:gd name="T76" fmla="*/ 19050 w 97"/>
                <a:gd name="T77" fmla="*/ 9525 h 165"/>
                <a:gd name="T78" fmla="*/ 28575 w 97"/>
                <a:gd name="T79" fmla="*/ 9525 h 165"/>
                <a:gd name="T80" fmla="*/ 38100 w 97"/>
                <a:gd name="T81" fmla="*/ 9525 h 165"/>
                <a:gd name="T82" fmla="*/ 47625 w 97"/>
                <a:gd name="T83" fmla="*/ 0 h 165"/>
                <a:gd name="T84" fmla="*/ 77788 w 97"/>
                <a:gd name="T85" fmla="*/ 0 h 165"/>
                <a:gd name="T86" fmla="*/ 96838 w 97"/>
                <a:gd name="T87" fmla="*/ 0 h 165"/>
                <a:gd name="T88" fmla="*/ 96838 w 97"/>
                <a:gd name="T89" fmla="*/ 0 h 165"/>
                <a:gd name="T90" fmla="*/ 106363 w 97"/>
                <a:gd name="T91" fmla="*/ 0 h 165"/>
                <a:gd name="T92" fmla="*/ 115888 w 97"/>
                <a:gd name="T93" fmla="*/ 0 h 165"/>
                <a:gd name="T94" fmla="*/ 125413 w 97"/>
                <a:gd name="T95" fmla="*/ 0 h 165"/>
                <a:gd name="T96" fmla="*/ 125413 w 97"/>
                <a:gd name="T97" fmla="*/ 9525 h 165"/>
                <a:gd name="T98" fmla="*/ 134938 w 97"/>
                <a:gd name="T99" fmla="*/ 9525 h 165"/>
                <a:gd name="T100" fmla="*/ 134938 w 97"/>
                <a:gd name="T101" fmla="*/ 19050 h 165"/>
                <a:gd name="T102" fmla="*/ 144463 w 97"/>
                <a:gd name="T103" fmla="*/ 28575 h 165"/>
                <a:gd name="T104" fmla="*/ 144463 w 97"/>
                <a:gd name="T105" fmla="*/ 38100 h 165"/>
                <a:gd name="T106" fmla="*/ 144463 w 97"/>
                <a:gd name="T107" fmla="*/ 47625 h 165"/>
                <a:gd name="T108" fmla="*/ 144463 w 97"/>
                <a:gd name="T109" fmla="*/ 47625 h 165"/>
                <a:gd name="T110" fmla="*/ 144463 w 97"/>
                <a:gd name="T111" fmla="*/ 47625 h 1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7"/>
                <a:gd name="T169" fmla="*/ 0 h 165"/>
                <a:gd name="T170" fmla="*/ 97 w 97"/>
                <a:gd name="T171" fmla="*/ 165 h 1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7" h="165">
                  <a:moveTo>
                    <a:pt x="91" y="30"/>
                  </a:moveTo>
                  <a:lnTo>
                    <a:pt x="97" y="43"/>
                  </a:lnTo>
                  <a:lnTo>
                    <a:pt x="97" y="49"/>
                  </a:lnTo>
                  <a:lnTo>
                    <a:pt x="91" y="67"/>
                  </a:lnTo>
                  <a:lnTo>
                    <a:pt x="91" y="85"/>
                  </a:lnTo>
                  <a:lnTo>
                    <a:pt x="85" y="110"/>
                  </a:lnTo>
                  <a:lnTo>
                    <a:pt x="79" y="128"/>
                  </a:lnTo>
                  <a:lnTo>
                    <a:pt x="73" y="146"/>
                  </a:lnTo>
                  <a:lnTo>
                    <a:pt x="67" y="152"/>
                  </a:lnTo>
                  <a:lnTo>
                    <a:pt x="61" y="158"/>
                  </a:lnTo>
                  <a:lnTo>
                    <a:pt x="55" y="165"/>
                  </a:lnTo>
                  <a:lnTo>
                    <a:pt x="49" y="165"/>
                  </a:lnTo>
                  <a:lnTo>
                    <a:pt x="43" y="158"/>
                  </a:lnTo>
                  <a:lnTo>
                    <a:pt x="36" y="158"/>
                  </a:lnTo>
                  <a:lnTo>
                    <a:pt x="30" y="152"/>
                  </a:lnTo>
                  <a:lnTo>
                    <a:pt x="30" y="146"/>
                  </a:lnTo>
                  <a:lnTo>
                    <a:pt x="24" y="140"/>
                  </a:lnTo>
                  <a:lnTo>
                    <a:pt x="24" y="128"/>
                  </a:lnTo>
                  <a:lnTo>
                    <a:pt x="24" y="116"/>
                  </a:lnTo>
                  <a:lnTo>
                    <a:pt x="18" y="98"/>
                  </a:lnTo>
                  <a:lnTo>
                    <a:pt x="18" y="85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6" y="4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9" y="0"/>
                  </a:lnTo>
                  <a:lnTo>
                    <a:pt x="79" y="6"/>
                  </a:lnTo>
                  <a:lnTo>
                    <a:pt x="85" y="6"/>
                  </a:lnTo>
                  <a:lnTo>
                    <a:pt x="85" y="12"/>
                  </a:lnTo>
                  <a:lnTo>
                    <a:pt x="91" y="18"/>
                  </a:lnTo>
                  <a:lnTo>
                    <a:pt x="91" y="24"/>
                  </a:lnTo>
                  <a:lnTo>
                    <a:pt x="91" y="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86" name="Picture 79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5022876" y="1487488"/>
              <a:ext cx="222251" cy="174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5051451" y="1497013"/>
              <a:ext cx="174626" cy="125413"/>
            </a:xfrm>
            <a:custGeom>
              <a:avLst/>
              <a:gdLst>
                <a:gd name="T0" fmla="*/ 96838 w 110"/>
                <a:gd name="T1" fmla="*/ 0 h 79"/>
                <a:gd name="T2" fmla="*/ 106363 w 110"/>
                <a:gd name="T3" fmla="*/ 0 h 79"/>
                <a:gd name="T4" fmla="*/ 115888 w 110"/>
                <a:gd name="T5" fmla="*/ 0 h 79"/>
                <a:gd name="T6" fmla="*/ 115888 w 110"/>
                <a:gd name="T7" fmla="*/ 9525 h 79"/>
                <a:gd name="T8" fmla="*/ 125413 w 110"/>
                <a:gd name="T9" fmla="*/ 9525 h 79"/>
                <a:gd name="T10" fmla="*/ 134938 w 110"/>
                <a:gd name="T11" fmla="*/ 19050 h 79"/>
                <a:gd name="T12" fmla="*/ 146051 w 110"/>
                <a:gd name="T13" fmla="*/ 19050 h 79"/>
                <a:gd name="T14" fmla="*/ 155576 w 110"/>
                <a:gd name="T15" fmla="*/ 39688 h 79"/>
                <a:gd name="T16" fmla="*/ 165101 w 110"/>
                <a:gd name="T17" fmla="*/ 49213 h 79"/>
                <a:gd name="T18" fmla="*/ 165101 w 110"/>
                <a:gd name="T19" fmla="*/ 58738 h 79"/>
                <a:gd name="T20" fmla="*/ 165101 w 110"/>
                <a:gd name="T21" fmla="*/ 68263 h 79"/>
                <a:gd name="T22" fmla="*/ 174626 w 110"/>
                <a:gd name="T23" fmla="*/ 68263 h 79"/>
                <a:gd name="T24" fmla="*/ 174626 w 110"/>
                <a:gd name="T25" fmla="*/ 77788 h 79"/>
                <a:gd name="T26" fmla="*/ 174626 w 110"/>
                <a:gd name="T27" fmla="*/ 87313 h 79"/>
                <a:gd name="T28" fmla="*/ 165101 w 110"/>
                <a:gd name="T29" fmla="*/ 87313 h 79"/>
                <a:gd name="T30" fmla="*/ 165101 w 110"/>
                <a:gd name="T31" fmla="*/ 96838 h 79"/>
                <a:gd name="T32" fmla="*/ 155576 w 110"/>
                <a:gd name="T33" fmla="*/ 106363 h 79"/>
                <a:gd name="T34" fmla="*/ 155576 w 110"/>
                <a:gd name="T35" fmla="*/ 115888 h 79"/>
                <a:gd name="T36" fmla="*/ 146051 w 110"/>
                <a:gd name="T37" fmla="*/ 115888 h 79"/>
                <a:gd name="T38" fmla="*/ 146051 w 110"/>
                <a:gd name="T39" fmla="*/ 125413 h 79"/>
                <a:gd name="T40" fmla="*/ 134938 w 110"/>
                <a:gd name="T41" fmla="*/ 125413 h 79"/>
                <a:gd name="T42" fmla="*/ 134938 w 110"/>
                <a:gd name="T43" fmla="*/ 125413 h 79"/>
                <a:gd name="T44" fmla="*/ 125413 w 110"/>
                <a:gd name="T45" fmla="*/ 125413 h 79"/>
                <a:gd name="T46" fmla="*/ 115888 w 110"/>
                <a:gd name="T47" fmla="*/ 115888 h 79"/>
                <a:gd name="T48" fmla="*/ 106363 w 110"/>
                <a:gd name="T49" fmla="*/ 115888 h 79"/>
                <a:gd name="T50" fmla="*/ 87313 w 110"/>
                <a:gd name="T51" fmla="*/ 106363 h 79"/>
                <a:gd name="T52" fmla="*/ 77788 w 110"/>
                <a:gd name="T53" fmla="*/ 96838 h 79"/>
                <a:gd name="T54" fmla="*/ 58738 w 110"/>
                <a:gd name="T55" fmla="*/ 96838 h 79"/>
                <a:gd name="T56" fmla="*/ 49213 w 110"/>
                <a:gd name="T57" fmla="*/ 96838 h 79"/>
                <a:gd name="T58" fmla="*/ 28575 w 110"/>
                <a:gd name="T59" fmla="*/ 96838 h 79"/>
                <a:gd name="T60" fmla="*/ 19050 w 110"/>
                <a:gd name="T61" fmla="*/ 96838 h 79"/>
                <a:gd name="T62" fmla="*/ 9525 w 110"/>
                <a:gd name="T63" fmla="*/ 87313 h 79"/>
                <a:gd name="T64" fmla="*/ 9525 w 110"/>
                <a:gd name="T65" fmla="*/ 87313 h 79"/>
                <a:gd name="T66" fmla="*/ 0 w 110"/>
                <a:gd name="T67" fmla="*/ 87313 h 79"/>
                <a:gd name="T68" fmla="*/ 0 w 110"/>
                <a:gd name="T69" fmla="*/ 77788 h 79"/>
                <a:gd name="T70" fmla="*/ 0 w 110"/>
                <a:gd name="T71" fmla="*/ 68263 h 79"/>
                <a:gd name="T72" fmla="*/ 0 w 110"/>
                <a:gd name="T73" fmla="*/ 58738 h 79"/>
                <a:gd name="T74" fmla="*/ 9525 w 110"/>
                <a:gd name="T75" fmla="*/ 49213 h 79"/>
                <a:gd name="T76" fmla="*/ 9525 w 110"/>
                <a:gd name="T77" fmla="*/ 39688 h 79"/>
                <a:gd name="T78" fmla="*/ 19050 w 110"/>
                <a:gd name="T79" fmla="*/ 30163 h 79"/>
                <a:gd name="T80" fmla="*/ 19050 w 110"/>
                <a:gd name="T81" fmla="*/ 19050 h 79"/>
                <a:gd name="T82" fmla="*/ 28575 w 110"/>
                <a:gd name="T83" fmla="*/ 9525 h 79"/>
                <a:gd name="T84" fmla="*/ 39688 w 110"/>
                <a:gd name="T85" fmla="*/ 9525 h 79"/>
                <a:gd name="T86" fmla="*/ 49213 w 110"/>
                <a:gd name="T87" fmla="*/ 0 h 79"/>
                <a:gd name="T88" fmla="*/ 68263 w 110"/>
                <a:gd name="T89" fmla="*/ 0 h 79"/>
                <a:gd name="T90" fmla="*/ 77788 w 110"/>
                <a:gd name="T91" fmla="*/ 0 h 79"/>
                <a:gd name="T92" fmla="*/ 96838 w 110"/>
                <a:gd name="T93" fmla="*/ 0 h 79"/>
                <a:gd name="T94" fmla="*/ 96838 w 110"/>
                <a:gd name="T95" fmla="*/ 0 h 79"/>
                <a:gd name="T96" fmla="*/ 96838 w 110"/>
                <a:gd name="T97" fmla="*/ 0 h 7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79"/>
                <a:gd name="T149" fmla="*/ 110 w 110"/>
                <a:gd name="T150" fmla="*/ 79 h 7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79">
                  <a:moveTo>
                    <a:pt x="61" y="0"/>
                  </a:moveTo>
                  <a:lnTo>
                    <a:pt x="67" y="0"/>
                  </a:lnTo>
                  <a:lnTo>
                    <a:pt x="73" y="0"/>
                  </a:lnTo>
                  <a:lnTo>
                    <a:pt x="73" y="6"/>
                  </a:lnTo>
                  <a:lnTo>
                    <a:pt x="79" y="6"/>
                  </a:lnTo>
                  <a:lnTo>
                    <a:pt x="85" y="12"/>
                  </a:lnTo>
                  <a:lnTo>
                    <a:pt x="92" y="12"/>
                  </a:lnTo>
                  <a:lnTo>
                    <a:pt x="98" y="25"/>
                  </a:lnTo>
                  <a:lnTo>
                    <a:pt x="104" y="31"/>
                  </a:lnTo>
                  <a:lnTo>
                    <a:pt x="104" y="37"/>
                  </a:lnTo>
                  <a:lnTo>
                    <a:pt x="104" y="43"/>
                  </a:lnTo>
                  <a:lnTo>
                    <a:pt x="110" y="43"/>
                  </a:lnTo>
                  <a:lnTo>
                    <a:pt x="110" y="49"/>
                  </a:lnTo>
                  <a:lnTo>
                    <a:pt x="110" y="55"/>
                  </a:lnTo>
                  <a:lnTo>
                    <a:pt x="104" y="55"/>
                  </a:lnTo>
                  <a:lnTo>
                    <a:pt x="104" y="61"/>
                  </a:lnTo>
                  <a:lnTo>
                    <a:pt x="98" y="67"/>
                  </a:lnTo>
                  <a:lnTo>
                    <a:pt x="98" y="73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85" y="79"/>
                  </a:lnTo>
                  <a:lnTo>
                    <a:pt x="79" y="79"/>
                  </a:lnTo>
                  <a:lnTo>
                    <a:pt x="73" y="73"/>
                  </a:lnTo>
                  <a:lnTo>
                    <a:pt x="67" y="73"/>
                  </a:lnTo>
                  <a:lnTo>
                    <a:pt x="55" y="67"/>
                  </a:lnTo>
                  <a:lnTo>
                    <a:pt x="49" y="61"/>
                  </a:lnTo>
                  <a:lnTo>
                    <a:pt x="37" y="61"/>
                  </a:lnTo>
                  <a:lnTo>
                    <a:pt x="31" y="61"/>
                  </a:lnTo>
                  <a:lnTo>
                    <a:pt x="18" y="61"/>
                  </a:lnTo>
                  <a:lnTo>
                    <a:pt x="12" y="61"/>
                  </a:lnTo>
                  <a:lnTo>
                    <a:pt x="6" y="55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12" y="19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5" y="6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6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88" name="Picture 81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5410227" y="1468438"/>
              <a:ext cx="193676" cy="203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419752" y="1506538"/>
              <a:ext cx="163513" cy="136526"/>
            </a:xfrm>
            <a:custGeom>
              <a:avLst/>
              <a:gdLst>
                <a:gd name="T0" fmla="*/ 76200 w 103"/>
                <a:gd name="T1" fmla="*/ 9525 h 86"/>
                <a:gd name="T2" fmla="*/ 96838 w 103"/>
                <a:gd name="T3" fmla="*/ 20638 h 86"/>
                <a:gd name="T4" fmla="*/ 115888 w 103"/>
                <a:gd name="T5" fmla="*/ 30163 h 86"/>
                <a:gd name="T6" fmla="*/ 144463 w 103"/>
                <a:gd name="T7" fmla="*/ 39688 h 86"/>
                <a:gd name="T8" fmla="*/ 153988 w 103"/>
                <a:gd name="T9" fmla="*/ 49213 h 86"/>
                <a:gd name="T10" fmla="*/ 153988 w 103"/>
                <a:gd name="T11" fmla="*/ 58738 h 86"/>
                <a:gd name="T12" fmla="*/ 163513 w 103"/>
                <a:gd name="T13" fmla="*/ 58738 h 86"/>
                <a:gd name="T14" fmla="*/ 163513 w 103"/>
                <a:gd name="T15" fmla="*/ 68263 h 86"/>
                <a:gd name="T16" fmla="*/ 163513 w 103"/>
                <a:gd name="T17" fmla="*/ 68263 h 86"/>
                <a:gd name="T18" fmla="*/ 163513 w 103"/>
                <a:gd name="T19" fmla="*/ 77788 h 86"/>
                <a:gd name="T20" fmla="*/ 163513 w 103"/>
                <a:gd name="T21" fmla="*/ 87313 h 86"/>
                <a:gd name="T22" fmla="*/ 163513 w 103"/>
                <a:gd name="T23" fmla="*/ 106363 h 86"/>
                <a:gd name="T24" fmla="*/ 153988 w 103"/>
                <a:gd name="T25" fmla="*/ 115888 h 86"/>
                <a:gd name="T26" fmla="*/ 153988 w 103"/>
                <a:gd name="T27" fmla="*/ 127001 h 86"/>
                <a:gd name="T28" fmla="*/ 144463 w 103"/>
                <a:gd name="T29" fmla="*/ 127001 h 86"/>
                <a:gd name="T30" fmla="*/ 144463 w 103"/>
                <a:gd name="T31" fmla="*/ 127001 h 86"/>
                <a:gd name="T32" fmla="*/ 144463 w 103"/>
                <a:gd name="T33" fmla="*/ 136526 h 86"/>
                <a:gd name="T34" fmla="*/ 134938 w 103"/>
                <a:gd name="T35" fmla="*/ 136526 h 86"/>
                <a:gd name="T36" fmla="*/ 134938 w 103"/>
                <a:gd name="T37" fmla="*/ 136526 h 86"/>
                <a:gd name="T38" fmla="*/ 125413 w 103"/>
                <a:gd name="T39" fmla="*/ 136526 h 86"/>
                <a:gd name="T40" fmla="*/ 115888 w 103"/>
                <a:gd name="T41" fmla="*/ 127001 h 86"/>
                <a:gd name="T42" fmla="*/ 76200 w 103"/>
                <a:gd name="T43" fmla="*/ 106363 h 86"/>
                <a:gd name="T44" fmla="*/ 66675 w 103"/>
                <a:gd name="T45" fmla="*/ 106363 h 86"/>
                <a:gd name="T46" fmla="*/ 47625 w 103"/>
                <a:gd name="T47" fmla="*/ 106363 h 86"/>
                <a:gd name="T48" fmla="*/ 38100 w 103"/>
                <a:gd name="T49" fmla="*/ 106363 h 86"/>
                <a:gd name="T50" fmla="*/ 28575 w 103"/>
                <a:gd name="T51" fmla="*/ 96838 h 86"/>
                <a:gd name="T52" fmla="*/ 19050 w 103"/>
                <a:gd name="T53" fmla="*/ 96838 h 86"/>
                <a:gd name="T54" fmla="*/ 19050 w 103"/>
                <a:gd name="T55" fmla="*/ 96838 h 86"/>
                <a:gd name="T56" fmla="*/ 9525 w 103"/>
                <a:gd name="T57" fmla="*/ 96838 h 86"/>
                <a:gd name="T58" fmla="*/ 9525 w 103"/>
                <a:gd name="T59" fmla="*/ 87313 h 86"/>
                <a:gd name="T60" fmla="*/ 0 w 103"/>
                <a:gd name="T61" fmla="*/ 87313 h 86"/>
                <a:gd name="T62" fmla="*/ 0 w 103"/>
                <a:gd name="T63" fmla="*/ 77788 h 86"/>
                <a:gd name="T64" fmla="*/ 0 w 103"/>
                <a:gd name="T65" fmla="*/ 68263 h 86"/>
                <a:gd name="T66" fmla="*/ 0 w 103"/>
                <a:gd name="T67" fmla="*/ 58738 h 86"/>
                <a:gd name="T68" fmla="*/ 0 w 103"/>
                <a:gd name="T69" fmla="*/ 49213 h 86"/>
                <a:gd name="T70" fmla="*/ 9525 w 103"/>
                <a:gd name="T71" fmla="*/ 39688 h 86"/>
                <a:gd name="T72" fmla="*/ 9525 w 103"/>
                <a:gd name="T73" fmla="*/ 20638 h 86"/>
                <a:gd name="T74" fmla="*/ 19050 w 103"/>
                <a:gd name="T75" fmla="*/ 20638 h 86"/>
                <a:gd name="T76" fmla="*/ 19050 w 103"/>
                <a:gd name="T77" fmla="*/ 9525 h 86"/>
                <a:gd name="T78" fmla="*/ 28575 w 103"/>
                <a:gd name="T79" fmla="*/ 9525 h 86"/>
                <a:gd name="T80" fmla="*/ 28575 w 103"/>
                <a:gd name="T81" fmla="*/ 0 h 86"/>
                <a:gd name="T82" fmla="*/ 38100 w 103"/>
                <a:gd name="T83" fmla="*/ 0 h 86"/>
                <a:gd name="T84" fmla="*/ 47625 w 103"/>
                <a:gd name="T85" fmla="*/ 0 h 86"/>
                <a:gd name="T86" fmla="*/ 47625 w 103"/>
                <a:gd name="T87" fmla="*/ 0 h 86"/>
                <a:gd name="T88" fmla="*/ 57150 w 103"/>
                <a:gd name="T89" fmla="*/ 0 h 86"/>
                <a:gd name="T90" fmla="*/ 66675 w 103"/>
                <a:gd name="T91" fmla="*/ 0 h 86"/>
                <a:gd name="T92" fmla="*/ 76200 w 103"/>
                <a:gd name="T93" fmla="*/ 9525 h 86"/>
                <a:gd name="T94" fmla="*/ 76200 w 103"/>
                <a:gd name="T95" fmla="*/ 9525 h 86"/>
                <a:gd name="T96" fmla="*/ 76200 w 103"/>
                <a:gd name="T97" fmla="*/ 9525 h 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3"/>
                <a:gd name="T148" fmla="*/ 0 h 86"/>
                <a:gd name="T149" fmla="*/ 103 w 103"/>
                <a:gd name="T150" fmla="*/ 86 h 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3" h="86">
                  <a:moveTo>
                    <a:pt x="48" y="6"/>
                  </a:moveTo>
                  <a:lnTo>
                    <a:pt x="61" y="13"/>
                  </a:lnTo>
                  <a:lnTo>
                    <a:pt x="73" y="19"/>
                  </a:lnTo>
                  <a:lnTo>
                    <a:pt x="91" y="25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3" y="37"/>
                  </a:lnTo>
                  <a:lnTo>
                    <a:pt x="103" y="43"/>
                  </a:lnTo>
                  <a:lnTo>
                    <a:pt x="103" y="49"/>
                  </a:lnTo>
                  <a:lnTo>
                    <a:pt x="103" y="55"/>
                  </a:lnTo>
                  <a:lnTo>
                    <a:pt x="103" y="67"/>
                  </a:lnTo>
                  <a:lnTo>
                    <a:pt x="97" y="73"/>
                  </a:lnTo>
                  <a:lnTo>
                    <a:pt x="97" y="80"/>
                  </a:lnTo>
                  <a:lnTo>
                    <a:pt x="91" y="80"/>
                  </a:lnTo>
                  <a:lnTo>
                    <a:pt x="91" y="86"/>
                  </a:lnTo>
                  <a:lnTo>
                    <a:pt x="85" y="86"/>
                  </a:lnTo>
                  <a:lnTo>
                    <a:pt x="79" y="86"/>
                  </a:lnTo>
                  <a:lnTo>
                    <a:pt x="73" y="80"/>
                  </a:lnTo>
                  <a:lnTo>
                    <a:pt x="48" y="67"/>
                  </a:lnTo>
                  <a:lnTo>
                    <a:pt x="42" y="67"/>
                  </a:lnTo>
                  <a:lnTo>
                    <a:pt x="30" y="67"/>
                  </a:lnTo>
                  <a:lnTo>
                    <a:pt x="24" y="67"/>
                  </a:lnTo>
                  <a:lnTo>
                    <a:pt x="18" y="61"/>
                  </a:lnTo>
                  <a:lnTo>
                    <a:pt x="12" y="61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6" y="25"/>
                  </a:lnTo>
                  <a:lnTo>
                    <a:pt x="6" y="13"/>
                  </a:lnTo>
                  <a:lnTo>
                    <a:pt x="12" y="13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90" name="Picture 83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5622953" y="1536701"/>
              <a:ext cx="260351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5642003" y="1555751"/>
              <a:ext cx="231776" cy="115888"/>
            </a:xfrm>
            <a:custGeom>
              <a:avLst/>
              <a:gdLst>
                <a:gd name="T0" fmla="*/ 96838 w 146"/>
                <a:gd name="T1" fmla="*/ 0 h 73"/>
                <a:gd name="T2" fmla="*/ 115888 w 146"/>
                <a:gd name="T3" fmla="*/ 0 h 73"/>
                <a:gd name="T4" fmla="*/ 134938 w 146"/>
                <a:gd name="T5" fmla="*/ 9525 h 73"/>
                <a:gd name="T6" fmla="*/ 163513 w 146"/>
                <a:gd name="T7" fmla="*/ 9525 h 73"/>
                <a:gd name="T8" fmla="*/ 184151 w 146"/>
                <a:gd name="T9" fmla="*/ 19050 h 73"/>
                <a:gd name="T10" fmla="*/ 203201 w 146"/>
                <a:gd name="T11" fmla="*/ 38100 h 73"/>
                <a:gd name="T12" fmla="*/ 212726 w 146"/>
                <a:gd name="T13" fmla="*/ 47625 h 73"/>
                <a:gd name="T14" fmla="*/ 222251 w 146"/>
                <a:gd name="T15" fmla="*/ 47625 h 73"/>
                <a:gd name="T16" fmla="*/ 231776 w 146"/>
                <a:gd name="T17" fmla="*/ 57150 h 73"/>
                <a:gd name="T18" fmla="*/ 231776 w 146"/>
                <a:gd name="T19" fmla="*/ 57150 h 73"/>
                <a:gd name="T20" fmla="*/ 231776 w 146"/>
                <a:gd name="T21" fmla="*/ 66675 h 73"/>
                <a:gd name="T22" fmla="*/ 231776 w 146"/>
                <a:gd name="T23" fmla="*/ 66675 h 73"/>
                <a:gd name="T24" fmla="*/ 231776 w 146"/>
                <a:gd name="T25" fmla="*/ 77788 h 73"/>
                <a:gd name="T26" fmla="*/ 231776 w 146"/>
                <a:gd name="T27" fmla="*/ 87313 h 73"/>
                <a:gd name="T28" fmla="*/ 231776 w 146"/>
                <a:gd name="T29" fmla="*/ 96838 h 73"/>
                <a:gd name="T30" fmla="*/ 222251 w 146"/>
                <a:gd name="T31" fmla="*/ 106363 h 73"/>
                <a:gd name="T32" fmla="*/ 222251 w 146"/>
                <a:gd name="T33" fmla="*/ 115888 h 73"/>
                <a:gd name="T34" fmla="*/ 212726 w 146"/>
                <a:gd name="T35" fmla="*/ 115888 h 73"/>
                <a:gd name="T36" fmla="*/ 212726 w 146"/>
                <a:gd name="T37" fmla="*/ 115888 h 73"/>
                <a:gd name="T38" fmla="*/ 203201 w 146"/>
                <a:gd name="T39" fmla="*/ 115888 h 73"/>
                <a:gd name="T40" fmla="*/ 193676 w 146"/>
                <a:gd name="T41" fmla="*/ 115888 h 73"/>
                <a:gd name="T42" fmla="*/ 184151 w 146"/>
                <a:gd name="T43" fmla="*/ 115888 h 73"/>
                <a:gd name="T44" fmla="*/ 163513 w 146"/>
                <a:gd name="T45" fmla="*/ 115888 h 73"/>
                <a:gd name="T46" fmla="*/ 106363 w 146"/>
                <a:gd name="T47" fmla="*/ 96838 h 73"/>
                <a:gd name="T48" fmla="*/ 96838 w 146"/>
                <a:gd name="T49" fmla="*/ 96838 h 73"/>
                <a:gd name="T50" fmla="*/ 77788 w 146"/>
                <a:gd name="T51" fmla="*/ 96838 h 73"/>
                <a:gd name="T52" fmla="*/ 38100 w 146"/>
                <a:gd name="T53" fmla="*/ 87313 h 73"/>
                <a:gd name="T54" fmla="*/ 19050 w 146"/>
                <a:gd name="T55" fmla="*/ 87313 h 73"/>
                <a:gd name="T56" fmla="*/ 19050 w 146"/>
                <a:gd name="T57" fmla="*/ 87313 h 73"/>
                <a:gd name="T58" fmla="*/ 9525 w 146"/>
                <a:gd name="T59" fmla="*/ 77788 h 73"/>
                <a:gd name="T60" fmla="*/ 9525 w 146"/>
                <a:gd name="T61" fmla="*/ 77788 h 73"/>
                <a:gd name="T62" fmla="*/ 0 w 146"/>
                <a:gd name="T63" fmla="*/ 66675 h 73"/>
                <a:gd name="T64" fmla="*/ 0 w 146"/>
                <a:gd name="T65" fmla="*/ 66675 h 73"/>
                <a:gd name="T66" fmla="*/ 0 w 146"/>
                <a:gd name="T67" fmla="*/ 57150 h 73"/>
                <a:gd name="T68" fmla="*/ 0 w 146"/>
                <a:gd name="T69" fmla="*/ 47625 h 73"/>
                <a:gd name="T70" fmla="*/ 0 w 146"/>
                <a:gd name="T71" fmla="*/ 38100 h 73"/>
                <a:gd name="T72" fmla="*/ 0 w 146"/>
                <a:gd name="T73" fmla="*/ 38100 h 73"/>
                <a:gd name="T74" fmla="*/ 0 w 146"/>
                <a:gd name="T75" fmla="*/ 28575 h 73"/>
                <a:gd name="T76" fmla="*/ 9525 w 146"/>
                <a:gd name="T77" fmla="*/ 28575 h 73"/>
                <a:gd name="T78" fmla="*/ 9525 w 146"/>
                <a:gd name="T79" fmla="*/ 19050 h 73"/>
                <a:gd name="T80" fmla="*/ 19050 w 146"/>
                <a:gd name="T81" fmla="*/ 19050 h 73"/>
                <a:gd name="T82" fmla="*/ 19050 w 146"/>
                <a:gd name="T83" fmla="*/ 9525 h 73"/>
                <a:gd name="T84" fmla="*/ 38100 w 146"/>
                <a:gd name="T85" fmla="*/ 0 h 73"/>
                <a:gd name="T86" fmla="*/ 57150 w 146"/>
                <a:gd name="T87" fmla="*/ 0 h 73"/>
                <a:gd name="T88" fmla="*/ 77788 w 146"/>
                <a:gd name="T89" fmla="*/ 0 h 73"/>
                <a:gd name="T90" fmla="*/ 96838 w 146"/>
                <a:gd name="T91" fmla="*/ 0 h 73"/>
                <a:gd name="T92" fmla="*/ 96838 w 146"/>
                <a:gd name="T93" fmla="*/ 0 h 73"/>
                <a:gd name="T94" fmla="*/ 96838 w 146"/>
                <a:gd name="T95" fmla="*/ 0 h 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6"/>
                <a:gd name="T145" fmla="*/ 0 h 73"/>
                <a:gd name="T146" fmla="*/ 146 w 146"/>
                <a:gd name="T147" fmla="*/ 73 h 7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6" h="73">
                  <a:moveTo>
                    <a:pt x="61" y="0"/>
                  </a:moveTo>
                  <a:lnTo>
                    <a:pt x="73" y="0"/>
                  </a:lnTo>
                  <a:lnTo>
                    <a:pt x="85" y="6"/>
                  </a:lnTo>
                  <a:lnTo>
                    <a:pt x="103" y="6"/>
                  </a:lnTo>
                  <a:lnTo>
                    <a:pt x="116" y="12"/>
                  </a:lnTo>
                  <a:lnTo>
                    <a:pt x="128" y="24"/>
                  </a:lnTo>
                  <a:lnTo>
                    <a:pt x="134" y="30"/>
                  </a:lnTo>
                  <a:lnTo>
                    <a:pt x="140" y="30"/>
                  </a:lnTo>
                  <a:lnTo>
                    <a:pt x="146" y="36"/>
                  </a:lnTo>
                  <a:lnTo>
                    <a:pt x="146" y="42"/>
                  </a:lnTo>
                  <a:lnTo>
                    <a:pt x="146" y="49"/>
                  </a:lnTo>
                  <a:lnTo>
                    <a:pt x="146" y="55"/>
                  </a:lnTo>
                  <a:lnTo>
                    <a:pt x="146" y="61"/>
                  </a:lnTo>
                  <a:lnTo>
                    <a:pt x="140" y="67"/>
                  </a:lnTo>
                  <a:lnTo>
                    <a:pt x="140" y="73"/>
                  </a:lnTo>
                  <a:lnTo>
                    <a:pt x="134" y="73"/>
                  </a:lnTo>
                  <a:lnTo>
                    <a:pt x="128" y="73"/>
                  </a:lnTo>
                  <a:lnTo>
                    <a:pt x="122" y="73"/>
                  </a:lnTo>
                  <a:lnTo>
                    <a:pt x="116" y="73"/>
                  </a:lnTo>
                  <a:lnTo>
                    <a:pt x="103" y="73"/>
                  </a:lnTo>
                  <a:lnTo>
                    <a:pt x="67" y="61"/>
                  </a:lnTo>
                  <a:lnTo>
                    <a:pt x="61" y="61"/>
                  </a:lnTo>
                  <a:lnTo>
                    <a:pt x="49" y="61"/>
                  </a:lnTo>
                  <a:lnTo>
                    <a:pt x="24" y="55"/>
                  </a:lnTo>
                  <a:lnTo>
                    <a:pt x="12" y="55"/>
                  </a:lnTo>
                  <a:lnTo>
                    <a:pt x="6" y="49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6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92" name="Picture 85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6086506" y="1652589"/>
              <a:ext cx="212726" cy="260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6096031" y="1662114"/>
              <a:ext cx="184151" cy="222251"/>
            </a:xfrm>
            <a:custGeom>
              <a:avLst/>
              <a:gdLst>
                <a:gd name="T0" fmla="*/ 9525 w 116"/>
                <a:gd name="T1" fmla="*/ 19050 h 140"/>
                <a:gd name="T2" fmla="*/ 9525 w 116"/>
                <a:gd name="T3" fmla="*/ 19050 h 140"/>
                <a:gd name="T4" fmla="*/ 19050 w 116"/>
                <a:gd name="T5" fmla="*/ 19050 h 140"/>
                <a:gd name="T6" fmla="*/ 19050 w 116"/>
                <a:gd name="T7" fmla="*/ 9525 h 140"/>
                <a:gd name="T8" fmla="*/ 30163 w 116"/>
                <a:gd name="T9" fmla="*/ 9525 h 140"/>
                <a:gd name="T10" fmla="*/ 49213 w 116"/>
                <a:gd name="T11" fmla="*/ 9525 h 140"/>
                <a:gd name="T12" fmla="*/ 68263 w 116"/>
                <a:gd name="T13" fmla="*/ 0 h 140"/>
                <a:gd name="T14" fmla="*/ 77788 w 116"/>
                <a:gd name="T15" fmla="*/ 0 h 140"/>
                <a:gd name="T16" fmla="*/ 96838 w 116"/>
                <a:gd name="T17" fmla="*/ 0 h 140"/>
                <a:gd name="T18" fmla="*/ 115888 w 116"/>
                <a:gd name="T19" fmla="*/ 9525 h 140"/>
                <a:gd name="T20" fmla="*/ 127001 w 116"/>
                <a:gd name="T21" fmla="*/ 9525 h 140"/>
                <a:gd name="T22" fmla="*/ 127001 w 116"/>
                <a:gd name="T23" fmla="*/ 9525 h 140"/>
                <a:gd name="T24" fmla="*/ 127001 w 116"/>
                <a:gd name="T25" fmla="*/ 9525 h 140"/>
                <a:gd name="T26" fmla="*/ 136526 w 116"/>
                <a:gd name="T27" fmla="*/ 19050 h 140"/>
                <a:gd name="T28" fmla="*/ 146051 w 116"/>
                <a:gd name="T29" fmla="*/ 38100 h 140"/>
                <a:gd name="T30" fmla="*/ 155576 w 116"/>
                <a:gd name="T31" fmla="*/ 68263 h 140"/>
                <a:gd name="T32" fmla="*/ 165101 w 116"/>
                <a:gd name="T33" fmla="*/ 96838 h 140"/>
                <a:gd name="T34" fmla="*/ 174626 w 116"/>
                <a:gd name="T35" fmla="*/ 134938 h 140"/>
                <a:gd name="T36" fmla="*/ 184151 w 116"/>
                <a:gd name="T37" fmla="*/ 163513 h 140"/>
                <a:gd name="T38" fmla="*/ 184151 w 116"/>
                <a:gd name="T39" fmla="*/ 174626 h 140"/>
                <a:gd name="T40" fmla="*/ 184151 w 116"/>
                <a:gd name="T41" fmla="*/ 193676 h 140"/>
                <a:gd name="T42" fmla="*/ 184151 w 116"/>
                <a:gd name="T43" fmla="*/ 203201 h 140"/>
                <a:gd name="T44" fmla="*/ 184151 w 116"/>
                <a:gd name="T45" fmla="*/ 203201 h 140"/>
                <a:gd name="T46" fmla="*/ 174626 w 116"/>
                <a:gd name="T47" fmla="*/ 212726 h 140"/>
                <a:gd name="T48" fmla="*/ 174626 w 116"/>
                <a:gd name="T49" fmla="*/ 212726 h 140"/>
                <a:gd name="T50" fmla="*/ 165101 w 116"/>
                <a:gd name="T51" fmla="*/ 222251 h 140"/>
                <a:gd name="T52" fmla="*/ 165101 w 116"/>
                <a:gd name="T53" fmla="*/ 222251 h 140"/>
                <a:gd name="T54" fmla="*/ 155576 w 116"/>
                <a:gd name="T55" fmla="*/ 222251 h 140"/>
                <a:gd name="T56" fmla="*/ 146051 w 116"/>
                <a:gd name="T57" fmla="*/ 222251 h 140"/>
                <a:gd name="T58" fmla="*/ 136526 w 116"/>
                <a:gd name="T59" fmla="*/ 222251 h 140"/>
                <a:gd name="T60" fmla="*/ 115888 w 116"/>
                <a:gd name="T61" fmla="*/ 222251 h 140"/>
                <a:gd name="T62" fmla="*/ 106363 w 116"/>
                <a:gd name="T63" fmla="*/ 222251 h 140"/>
                <a:gd name="T64" fmla="*/ 87313 w 116"/>
                <a:gd name="T65" fmla="*/ 212726 h 140"/>
                <a:gd name="T66" fmla="*/ 68263 w 116"/>
                <a:gd name="T67" fmla="*/ 203201 h 140"/>
                <a:gd name="T68" fmla="*/ 49213 w 116"/>
                <a:gd name="T69" fmla="*/ 193676 h 140"/>
                <a:gd name="T70" fmla="*/ 49213 w 116"/>
                <a:gd name="T71" fmla="*/ 193676 h 140"/>
                <a:gd name="T72" fmla="*/ 39688 w 116"/>
                <a:gd name="T73" fmla="*/ 184151 h 140"/>
                <a:gd name="T74" fmla="*/ 30163 w 116"/>
                <a:gd name="T75" fmla="*/ 174626 h 140"/>
                <a:gd name="T76" fmla="*/ 19050 w 116"/>
                <a:gd name="T77" fmla="*/ 163513 h 140"/>
                <a:gd name="T78" fmla="*/ 19050 w 116"/>
                <a:gd name="T79" fmla="*/ 144463 h 140"/>
                <a:gd name="T80" fmla="*/ 9525 w 116"/>
                <a:gd name="T81" fmla="*/ 134938 h 140"/>
                <a:gd name="T82" fmla="*/ 9525 w 116"/>
                <a:gd name="T83" fmla="*/ 106363 h 140"/>
                <a:gd name="T84" fmla="*/ 9525 w 116"/>
                <a:gd name="T85" fmla="*/ 77788 h 140"/>
                <a:gd name="T86" fmla="*/ 0 w 116"/>
                <a:gd name="T87" fmla="*/ 57150 h 140"/>
                <a:gd name="T88" fmla="*/ 9525 w 116"/>
                <a:gd name="T89" fmla="*/ 38100 h 140"/>
                <a:gd name="T90" fmla="*/ 9525 w 116"/>
                <a:gd name="T91" fmla="*/ 28575 h 140"/>
                <a:gd name="T92" fmla="*/ 9525 w 116"/>
                <a:gd name="T93" fmla="*/ 19050 h 140"/>
                <a:gd name="T94" fmla="*/ 9525 w 116"/>
                <a:gd name="T95" fmla="*/ 19050 h 140"/>
                <a:gd name="T96" fmla="*/ 9525 w 116"/>
                <a:gd name="T97" fmla="*/ 19050 h 1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"/>
                <a:gd name="T148" fmla="*/ 0 h 140"/>
                <a:gd name="T149" fmla="*/ 116 w 116"/>
                <a:gd name="T150" fmla="*/ 140 h 1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" h="140">
                  <a:moveTo>
                    <a:pt x="6" y="12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9" y="6"/>
                  </a:lnTo>
                  <a:lnTo>
                    <a:pt x="31" y="6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3" y="6"/>
                  </a:lnTo>
                  <a:lnTo>
                    <a:pt x="80" y="6"/>
                  </a:lnTo>
                  <a:lnTo>
                    <a:pt x="86" y="12"/>
                  </a:lnTo>
                  <a:lnTo>
                    <a:pt x="92" y="24"/>
                  </a:lnTo>
                  <a:lnTo>
                    <a:pt x="98" y="43"/>
                  </a:lnTo>
                  <a:lnTo>
                    <a:pt x="104" y="61"/>
                  </a:lnTo>
                  <a:lnTo>
                    <a:pt x="110" y="85"/>
                  </a:lnTo>
                  <a:lnTo>
                    <a:pt x="116" y="103"/>
                  </a:lnTo>
                  <a:lnTo>
                    <a:pt x="116" y="110"/>
                  </a:lnTo>
                  <a:lnTo>
                    <a:pt x="116" y="122"/>
                  </a:lnTo>
                  <a:lnTo>
                    <a:pt x="116" y="128"/>
                  </a:lnTo>
                  <a:lnTo>
                    <a:pt x="110" y="134"/>
                  </a:lnTo>
                  <a:lnTo>
                    <a:pt x="104" y="140"/>
                  </a:lnTo>
                  <a:lnTo>
                    <a:pt x="98" y="140"/>
                  </a:lnTo>
                  <a:lnTo>
                    <a:pt x="92" y="140"/>
                  </a:lnTo>
                  <a:lnTo>
                    <a:pt x="86" y="140"/>
                  </a:lnTo>
                  <a:lnTo>
                    <a:pt x="73" y="140"/>
                  </a:lnTo>
                  <a:lnTo>
                    <a:pt x="67" y="140"/>
                  </a:lnTo>
                  <a:lnTo>
                    <a:pt x="55" y="134"/>
                  </a:lnTo>
                  <a:lnTo>
                    <a:pt x="43" y="128"/>
                  </a:lnTo>
                  <a:lnTo>
                    <a:pt x="31" y="122"/>
                  </a:lnTo>
                  <a:lnTo>
                    <a:pt x="25" y="116"/>
                  </a:lnTo>
                  <a:lnTo>
                    <a:pt x="19" y="110"/>
                  </a:lnTo>
                  <a:lnTo>
                    <a:pt x="12" y="103"/>
                  </a:lnTo>
                  <a:lnTo>
                    <a:pt x="12" y="91"/>
                  </a:lnTo>
                  <a:lnTo>
                    <a:pt x="6" y="85"/>
                  </a:lnTo>
                  <a:lnTo>
                    <a:pt x="6" y="67"/>
                  </a:lnTo>
                  <a:lnTo>
                    <a:pt x="6" y="49"/>
                  </a:lnTo>
                  <a:lnTo>
                    <a:pt x="0" y="36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6" y="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94" name="Picture 87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6511957" y="1943103"/>
              <a:ext cx="242889" cy="260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Freeform 88"/>
            <p:cNvSpPr>
              <a:spLocks/>
            </p:cNvSpPr>
            <p:nvPr/>
          </p:nvSpPr>
          <p:spPr bwMode="auto">
            <a:xfrm>
              <a:off x="6542120" y="1962153"/>
              <a:ext cx="192088" cy="212726"/>
            </a:xfrm>
            <a:custGeom>
              <a:avLst/>
              <a:gdLst>
                <a:gd name="T0" fmla="*/ 9525 w 121"/>
                <a:gd name="T1" fmla="*/ 19050 h 134"/>
                <a:gd name="T2" fmla="*/ 19050 w 121"/>
                <a:gd name="T3" fmla="*/ 9525 h 134"/>
                <a:gd name="T4" fmla="*/ 28575 w 121"/>
                <a:gd name="T5" fmla="*/ 9525 h 134"/>
                <a:gd name="T6" fmla="*/ 28575 w 121"/>
                <a:gd name="T7" fmla="*/ 9525 h 134"/>
                <a:gd name="T8" fmla="*/ 38100 w 121"/>
                <a:gd name="T9" fmla="*/ 0 h 134"/>
                <a:gd name="T10" fmla="*/ 66675 w 121"/>
                <a:gd name="T11" fmla="*/ 0 h 134"/>
                <a:gd name="T12" fmla="*/ 85725 w 121"/>
                <a:gd name="T13" fmla="*/ 0 h 134"/>
                <a:gd name="T14" fmla="*/ 115888 w 121"/>
                <a:gd name="T15" fmla="*/ 0 h 134"/>
                <a:gd name="T16" fmla="*/ 144463 w 121"/>
                <a:gd name="T17" fmla="*/ 9525 h 134"/>
                <a:gd name="T18" fmla="*/ 153988 w 121"/>
                <a:gd name="T19" fmla="*/ 9525 h 134"/>
                <a:gd name="T20" fmla="*/ 173038 w 121"/>
                <a:gd name="T21" fmla="*/ 19050 h 134"/>
                <a:gd name="T22" fmla="*/ 182563 w 121"/>
                <a:gd name="T23" fmla="*/ 19050 h 134"/>
                <a:gd name="T24" fmla="*/ 192088 w 121"/>
                <a:gd name="T25" fmla="*/ 28575 h 134"/>
                <a:gd name="T26" fmla="*/ 192088 w 121"/>
                <a:gd name="T27" fmla="*/ 28575 h 134"/>
                <a:gd name="T28" fmla="*/ 192088 w 121"/>
                <a:gd name="T29" fmla="*/ 28575 h 134"/>
                <a:gd name="T30" fmla="*/ 192088 w 121"/>
                <a:gd name="T31" fmla="*/ 38100 h 134"/>
                <a:gd name="T32" fmla="*/ 192088 w 121"/>
                <a:gd name="T33" fmla="*/ 38100 h 134"/>
                <a:gd name="T34" fmla="*/ 192088 w 121"/>
                <a:gd name="T35" fmla="*/ 47625 h 134"/>
                <a:gd name="T36" fmla="*/ 192088 w 121"/>
                <a:gd name="T37" fmla="*/ 57150 h 134"/>
                <a:gd name="T38" fmla="*/ 192088 w 121"/>
                <a:gd name="T39" fmla="*/ 87313 h 134"/>
                <a:gd name="T40" fmla="*/ 182563 w 121"/>
                <a:gd name="T41" fmla="*/ 115888 h 134"/>
                <a:gd name="T42" fmla="*/ 182563 w 121"/>
                <a:gd name="T43" fmla="*/ 125413 h 134"/>
                <a:gd name="T44" fmla="*/ 173038 w 121"/>
                <a:gd name="T45" fmla="*/ 125413 h 134"/>
                <a:gd name="T46" fmla="*/ 173038 w 121"/>
                <a:gd name="T47" fmla="*/ 144463 h 134"/>
                <a:gd name="T48" fmla="*/ 173038 w 121"/>
                <a:gd name="T49" fmla="*/ 163513 h 134"/>
                <a:gd name="T50" fmla="*/ 173038 w 121"/>
                <a:gd name="T51" fmla="*/ 184151 h 134"/>
                <a:gd name="T52" fmla="*/ 163513 w 121"/>
                <a:gd name="T53" fmla="*/ 193676 h 134"/>
                <a:gd name="T54" fmla="*/ 163513 w 121"/>
                <a:gd name="T55" fmla="*/ 193676 h 134"/>
                <a:gd name="T56" fmla="*/ 163513 w 121"/>
                <a:gd name="T57" fmla="*/ 203201 h 134"/>
                <a:gd name="T58" fmla="*/ 163513 w 121"/>
                <a:gd name="T59" fmla="*/ 203201 h 134"/>
                <a:gd name="T60" fmla="*/ 153988 w 121"/>
                <a:gd name="T61" fmla="*/ 203201 h 134"/>
                <a:gd name="T62" fmla="*/ 144463 w 121"/>
                <a:gd name="T63" fmla="*/ 212726 h 134"/>
                <a:gd name="T64" fmla="*/ 134938 w 121"/>
                <a:gd name="T65" fmla="*/ 212726 h 134"/>
                <a:gd name="T66" fmla="*/ 125413 w 121"/>
                <a:gd name="T67" fmla="*/ 212726 h 134"/>
                <a:gd name="T68" fmla="*/ 106363 w 121"/>
                <a:gd name="T69" fmla="*/ 212726 h 134"/>
                <a:gd name="T70" fmla="*/ 85725 w 121"/>
                <a:gd name="T71" fmla="*/ 212726 h 134"/>
                <a:gd name="T72" fmla="*/ 66675 w 121"/>
                <a:gd name="T73" fmla="*/ 212726 h 134"/>
                <a:gd name="T74" fmla="*/ 57150 w 121"/>
                <a:gd name="T75" fmla="*/ 203201 h 134"/>
                <a:gd name="T76" fmla="*/ 38100 w 121"/>
                <a:gd name="T77" fmla="*/ 203201 h 134"/>
                <a:gd name="T78" fmla="*/ 28575 w 121"/>
                <a:gd name="T79" fmla="*/ 193676 h 134"/>
                <a:gd name="T80" fmla="*/ 19050 w 121"/>
                <a:gd name="T81" fmla="*/ 193676 h 134"/>
                <a:gd name="T82" fmla="*/ 19050 w 121"/>
                <a:gd name="T83" fmla="*/ 184151 h 134"/>
                <a:gd name="T84" fmla="*/ 19050 w 121"/>
                <a:gd name="T85" fmla="*/ 184151 h 134"/>
                <a:gd name="T86" fmla="*/ 19050 w 121"/>
                <a:gd name="T87" fmla="*/ 184151 h 134"/>
                <a:gd name="T88" fmla="*/ 9525 w 121"/>
                <a:gd name="T89" fmla="*/ 173038 h 134"/>
                <a:gd name="T90" fmla="*/ 9525 w 121"/>
                <a:gd name="T91" fmla="*/ 173038 h 134"/>
                <a:gd name="T92" fmla="*/ 9525 w 121"/>
                <a:gd name="T93" fmla="*/ 163513 h 134"/>
                <a:gd name="T94" fmla="*/ 19050 w 121"/>
                <a:gd name="T95" fmla="*/ 144463 h 134"/>
                <a:gd name="T96" fmla="*/ 9525 w 121"/>
                <a:gd name="T97" fmla="*/ 115888 h 134"/>
                <a:gd name="T98" fmla="*/ 9525 w 121"/>
                <a:gd name="T99" fmla="*/ 77788 h 134"/>
                <a:gd name="T100" fmla="*/ 0 w 121"/>
                <a:gd name="T101" fmla="*/ 57150 h 134"/>
                <a:gd name="T102" fmla="*/ 0 w 121"/>
                <a:gd name="T103" fmla="*/ 47625 h 134"/>
                <a:gd name="T104" fmla="*/ 0 w 121"/>
                <a:gd name="T105" fmla="*/ 38100 h 134"/>
                <a:gd name="T106" fmla="*/ 9525 w 121"/>
                <a:gd name="T107" fmla="*/ 28575 h 134"/>
                <a:gd name="T108" fmla="*/ 9525 w 121"/>
                <a:gd name="T109" fmla="*/ 19050 h 134"/>
                <a:gd name="T110" fmla="*/ 9525 w 121"/>
                <a:gd name="T111" fmla="*/ 19050 h 134"/>
                <a:gd name="T112" fmla="*/ 9525 w 121"/>
                <a:gd name="T113" fmla="*/ 19050 h 134"/>
                <a:gd name="T114" fmla="*/ 9525 w 121"/>
                <a:gd name="T115" fmla="*/ 19050 h 1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1"/>
                <a:gd name="T175" fmla="*/ 0 h 134"/>
                <a:gd name="T176" fmla="*/ 121 w 121"/>
                <a:gd name="T177" fmla="*/ 134 h 1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1" h="134">
                  <a:moveTo>
                    <a:pt x="6" y="12"/>
                  </a:moveTo>
                  <a:lnTo>
                    <a:pt x="12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73" y="0"/>
                  </a:lnTo>
                  <a:lnTo>
                    <a:pt x="91" y="6"/>
                  </a:lnTo>
                  <a:lnTo>
                    <a:pt x="97" y="6"/>
                  </a:lnTo>
                  <a:lnTo>
                    <a:pt x="109" y="12"/>
                  </a:lnTo>
                  <a:lnTo>
                    <a:pt x="115" y="12"/>
                  </a:lnTo>
                  <a:lnTo>
                    <a:pt x="121" y="18"/>
                  </a:lnTo>
                  <a:lnTo>
                    <a:pt x="121" y="24"/>
                  </a:lnTo>
                  <a:lnTo>
                    <a:pt x="121" y="30"/>
                  </a:lnTo>
                  <a:lnTo>
                    <a:pt x="121" y="36"/>
                  </a:lnTo>
                  <a:lnTo>
                    <a:pt x="121" y="55"/>
                  </a:lnTo>
                  <a:lnTo>
                    <a:pt x="115" y="73"/>
                  </a:lnTo>
                  <a:lnTo>
                    <a:pt x="115" y="79"/>
                  </a:lnTo>
                  <a:lnTo>
                    <a:pt x="109" y="79"/>
                  </a:lnTo>
                  <a:lnTo>
                    <a:pt x="109" y="91"/>
                  </a:lnTo>
                  <a:lnTo>
                    <a:pt x="109" y="103"/>
                  </a:lnTo>
                  <a:lnTo>
                    <a:pt x="109" y="116"/>
                  </a:lnTo>
                  <a:lnTo>
                    <a:pt x="103" y="122"/>
                  </a:lnTo>
                  <a:lnTo>
                    <a:pt x="103" y="128"/>
                  </a:lnTo>
                  <a:lnTo>
                    <a:pt x="97" y="128"/>
                  </a:lnTo>
                  <a:lnTo>
                    <a:pt x="91" y="134"/>
                  </a:lnTo>
                  <a:lnTo>
                    <a:pt x="85" y="134"/>
                  </a:lnTo>
                  <a:lnTo>
                    <a:pt x="79" y="134"/>
                  </a:lnTo>
                  <a:lnTo>
                    <a:pt x="67" y="134"/>
                  </a:lnTo>
                  <a:lnTo>
                    <a:pt x="54" y="134"/>
                  </a:lnTo>
                  <a:lnTo>
                    <a:pt x="42" y="134"/>
                  </a:lnTo>
                  <a:lnTo>
                    <a:pt x="36" y="128"/>
                  </a:lnTo>
                  <a:lnTo>
                    <a:pt x="24" y="128"/>
                  </a:lnTo>
                  <a:lnTo>
                    <a:pt x="18" y="122"/>
                  </a:lnTo>
                  <a:lnTo>
                    <a:pt x="12" y="122"/>
                  </a:lnTo>
                  <a:lnTo>
                    <a:pt x="12" y="116"/>
                  </a:lnTo>
                  <a:lnTo>
                    <a:pt x="6" y="109"/>
                  </a:lnTo>
                  <a:lnTo>
                    <a:pt x="6" y="103"/>
                  </a:lnTo>
                  <a:lnTo>
                    <a:pt x="12" y="91"/>
                  </a:lnTo>
                  <a:lnTo>
                    <a:pt x="6" y="73"/>
                  </a:lnTo>
                  <a:lnTo>
                    <a:pt x="6" y="49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96" name="Picture 89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6783421" y="2135191"/>
              <a:ext cx="174626" cy="174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6802471" y="2146304"/>
              <a:ext cx="134938" cy="144463"/>
            </a:xfrm>
            <a:custGeom>
              <a:avLst/>
              <a:gdLst>
                <a:gd name="T0" fmla="*/ 9525 w 85"/>
                <a:gd name="T1" fmla="*/ 57150 h 91"/>
                <a:gd name="T2" fmla="*/ 9525 w 85"/>
                <a:gd name="T3" fmla="*/ 47625 h 91"/>
                <a:gd name="T4" fmla="*/ 9525 w 85"/>
                <a:gd name="T5" fmla="*/ 38100 h 91"/>
                <a:gd name="T6" fmla="*/ 19050 w 85"/>
                <a:gd name="T7" fmla="*/ 28575 h 91"/>
                <a:gd name="T8" fmla="*/ 19050 w 85"/>
                <a:gd name="T9" fmla="*/ 19050 h 91"/>
                <a:gd name="T10" fmla="*/ 28575 w 85"/>
                <a:gd name="T11" fmla="*/ 9525 h 91"/>
                <a:gd name="T12" fmla="*/ 39688 w 85"/>
                <a:gd name="T13" fmla="*/ 9525 h 91"/>
                <a:gd name="T14" fmla="*/ 39688 w 85"/>
                <a:gd name="T15" fmla="*/ 0 h 91"/>
                <a:gd name="T16" fmla="*/ 49213 w 85"/>
                <a:gd name="T17" fmla="*/ 0 h 91"/>
                <a:gd name="T18" fmla="*/ 58738 w 85"/>
                <a:gd name="T19" fmla="*/ 0 h 91"/>
                <a:gd name="T20" fmla="*/ 58738 w 85"/>
                <a:gd name="T21" fmla="*/ 0 h 91"/>
                <a:gd name="T22" fmla="*/ 68263 w 85"/>
                <a:gd name="T23" fmla="*/ 0 h 91"/>
                <a:gd name="T24" fmla="*/ 87313 w 85"/>
                <a:gd name="T25" fmla="*/ 0 h 91"/>
                <a:gd name="T26" fmla="*/ 87313 w 85"/>
                <a:gd name="T27" fmla="*/ 0 h 91"/>
                <a:gd name="T28" fmla="*/ 96838 w 85"/>
                <a:gd name="T29" fmla="*/ 0 h 91"/>
                <a:gd name="T30" fmla="*/ 96838 w 85"/>
                <a:gd name="T31" fmla="*/ 0 h 91"/>
                <a:gd name="T32" fmla="*/ 106363 w 85"/>
                <a:gd name="T33" fmla="*/ 9525 h 91"/>
                <a:gd name="T34" fmla="*/ 106363 w 85"/>
                <a:gd name="T35" fmla="*/ 9525 h 91"/>
                <a:gd name="T36" fmla="*/ 106363 w 85"/>
                <a:gd name="T37" fmla="*/ 9525 h 91"/>
                <a:gd name="T38" fmla="*/ 115888 w 85"/>
                <a:gd name="T39" fmla="*/ 19050 h 91"/>
                <a:gd name="T40" fmla="*/ 115888 w 85"/>
                <a:gd name="T41" fmla="*/ 28575 h 91"/>
                <a:gd name="T42" fmla="*/ 115888 w 85"/>
                <a:gd name="T43" fmla="*/ 38100 h 91"/>
                <a:gd name="T44" fmla="*/ 125413 w 85"/>
                <a:gd name="T45" fmla="*/ 47625 h 91"/>
                <a:gd name="T46" fmla="*/ 125413 w 85"/>
                <a:gd name="T47" fmla="*/ 57150 h 91"/>
                <a:gd name="T48" fmla="*/ 125413 w 85"/>
                <a:gd name="T49" fmla="*/ 66675 h 91"/>
                <a:gd name="T50" fmla="*/ 134938 w 85"/>
                <a:gd name="T51" fmla="*/ 76200 h 91"/>
                <a:gd name="T52" fmla="*/ 134938 w 85"/>
                <a:gd name="T53" fmla="*/ 85725 h 91"/>
                <a:gd name="T54" fmla="*/ 134938 w 85"/>
                <a:gd name="T55" fmla="*/ 96838 h 91"/>
                <a:gd name="T56" fmla="*/ 125413 w 85"/>
                <a:gd name="T57" fmla="*/ 96838 h 91"/>
                <a:gd name="T58" fmla="*/ 125413 w 85"/>
                <a:gd name="T59" fmla="*/ 106363 h 91"/>
                <a:gd name="T60" fmla="*/ 125413 w 85"/>
                <a:gd name="T61" fmla="*/ 106363 h 91"/>
                <a:gd name="T62" fmla="*/ 115888 w 85"/>
                <a:gd name="T63" fmla="*/ 115888 h 91"/>
                <a:gd name="T64" fmla="*/ 115888 w 85"/>
                <a:gd name="T65" fmla="*/ 115888 h 91"/>
                <a:gd name="T66" fmla="*/ 96838 w 85"/>
                <a:gd name="T67" fmla="*/ 125413 h 91"/>
                <a:gd name="T68" fmla="*/ 87313 w 85"/>
                <a:gd name="T69" fmla="*/ 125413 h 91"/>
                <a:gd name="T70" fmla="*/ 68263 w 85"/>
                <a:gd name="T71" fmla="*/ 134938 h 91"/>
                <a:gd name="T72" fmla="*/ 49213 w 85"/>
                <a:gd name="T73" fmla="*/ 134938 h 91"/>
                <a:gd name="T74" fmla="*/ 39688 w 85"/>
                <a:gd name="T75" fmla="*/ 144463 h 91"/>
                <a:gd name="T76" fmla="*/ 28575 w 85"/>
                <a:gd name="T77" fmla="*/ 134938 h 91"/>
                <a:gd name="T78" fmla="*/ 28575 w 85"/>
                <a:gd name="T79" fmla="*/ 134938 h 91"/>
                <a:gd name="T80" fmla="*/ 19050 w 85"/>
                <a:gd name="T81" fmla="*/ 134938 h 91"/>
                <a:gd name="T82" fmla="*/ 19050 w 85"/>
                <a:gd name="T83" fmla="*/ 134938 h 91"/>
                <a:gd name="T84" fmla="*/ 9525 w 85"/>
                <a:gd name="T85" fmla="*/ 125413 h 91"/>
                <a:gd name="T86" fmla="*/ 9525 w 85"/>
                <a:gd name="T87" fmla="*/ 125413 h 91"/>
                <a:gd name="T88" fmla="*/ 9525 w 85"/>
                <a:gd name="T89" fmla="*/ 115888 h 91"/>
                <a:gd name="T90" fmla="*/ 0 w 85"/>
                <a:gd name="T91" fmla="*/ 115888 h 91"/>
                <a:gd name="T92" fmla="*/ 0 w 85"/>
                <a:gd name="T93" fmla="*/ 96838 h 91"/>
                <a:gd name="T94" fmla="*/ 0 w 85"/>
                <a:gd name="T95" fmla="*/ 85725 h 91"/>
                <a:gd name="T96" fmla="*/ 9525 w 85"/>
                <a:gd name="T97" fmla="*/ 66675 h 91"/>
                <a:gd name="T98" fmla="*/ 9525 w 85"/>
                <a:gd name="T99" fmla="*/ 57150 h 91"/>
                <a:gd name="T100" fmla="*/ 9525 w 85"/>
                <a:gd name="T101" fmla="*/ 57150 h 91"/>
                <a:gd name="T102" fmla="*/ 9525 w 85"/>
                <a:gd name="T103" fmla="*/ 57150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5"/>
                <a:gd name="T157" fmla="*/ 0 h 91"/>
                <a:gd name="T158" fmla="*/ 85 w 85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5" h="91">
                  <a:moveTo>
                    <a:pt x="6" y="36"/>
                  </a:move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5" y="6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6"/>
                  </a:lnTo>
                  <a:lnTo>
                    <a:pt x="73" y="12"/>
                  </a:lnTo>
                  <a:lnTo>
                    <a:pt x="73" y="18"/>
                  </a:lnTo>
                  <a:lnTo>
                    <a:pt x="73" y="24"/>
                  </a:lnTo>
                  <a:lnTo>
                    <a:pt x="79" y="30"/>
                  </a:lnTo>
                  <a:lnTo>
                    <a:pt x="79" y="36"/>
                  </a:lnTo>
                  <a:lnTo>
                    <a:pt x="79" y="42"/>
                  </a:lnTo>
                  <a:lnTo>
                    <a:pt x="85" y="48"/>
                  </a:lnTo>
                  <a:lnTo>
                    <a:pt x="85" y="54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1" y="79"/>
                  </a:lnTo>
                  <a:lnTo>
                    <a:pt x="55" y="79"/>
                  </a:lnTo>
                  <a:lnTo>
                    <a:pt x="43" y="85"/>
                  </a:lnTo>
                  <a:lnTo>
                    <a:pt x="31" y="85"/>
                  </a:lnTo>
                  <a:lnTo>
                    <a:pt x="25" y="91"/>
                  </a:lnTo>
                  <a:lnTo>
                    <a:pt x="18" y="85"/>
                  </a:lnTo>
                  <a:lnTo>
                    <a:pt x="12" y="85"/>
                  </a:lnTo>
                  <a:lnTo>
                    <a:pt x="6" y="79"/>
                  </a:lnTo>
                  <a:lnTo>
                    <a:pt x="6" y="73"/>
                  </a:lnTo>
                  <a:lnTo>
                    <a:pt x="0" y="73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6" y="42"/>
                  </a:lnTo>
                  <a:lnTo>
                    <a:pt x="6" y="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98" name="Picture 91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6937409" y="2262192"/>
              <a:ext cx="136526" cy="16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Freeform 92"/>
            <p:cNvSpPr>
              <a:spLocks/>
            </p:cNvSpPr>
            <p:nvPr/>
          </p:nvSpPr>
          <p:spPr bwMode="auto">
            <a:xfrm>
              <a:off x="6958047" y="2281242"/>
              <a:ext cx="106363" cy="134938"/>
            </a:xfrm>
            <a:custGeom>
              <a:avLst/>
              <a:gdLst>
                <a:gd name="T0" fmla="*/ 66675 w 67"/>
                <a:gd name="T1" fmla="*/ 0 h 85"/>
                <a:gd name="T2" fmla="*/ 76200 w 67"/>
                <a:gd name="T3" fmla="*/ 0 h 85"/>
                <a:gd name="T4" fmla="*/ 85725 w 67"/>
                <a:gd name="T5" fmla="*/ 0 h 85"/>
                <a:gd name="T6" fmla="*/ 85725 w 67"/>
                <a:gd name="T7" fmla="*/ 0 h 85"/>
                <a:gd name="T8" fmla="*/ 85725 w 67"/>
                <a:gd name="T9" fmla="*/ 9525 h 85"/>
                <a:gd name="T10" fmla="*/ 96838 w 67"/>
                <a:gd name="T11" fmla="*/ 9525 h 85"/>
                <a:gd name="T12" fmla="*/ 96838 w 67"/>
                <a:gd name="T13" fmla="*/ 19050 h 85"/>
                <a:gd name="T14" fmla="*/ 106363 w 67"/>
                <a:gd name="T15" fmla="*/ 28575 h 85"/>
                <a:gd name="T16" fmla="*/ 106363 w 67"/>
                <a:gd name="T17" fmla="*/ 47625 h 85"/>
                <a:gd name="T18" fmla="*/ 106363 w 67"/>
                <a:gd name="T19" fmla="*/ 57150 h 85"/>
                <a:gd name="T20" fmla="*/ 106363 w 67"/>
                <a:gd name="T21" fmla="*/ 96838 h 85"/>
                <a:gd name="T22" fmla="*/ 106363 w 67"/>
                <a:gd name="T23" fmla="*/ 106363 h 85"/>
                <a:gd name="T24" fmla="*/ 96838 w 67"/>
                <a:gd name="T25" fmla="*/ 115888 h 85"/>
                <a:gd name="T26" fmla="*/ 96838 w 67"/>
                <a:gd name="T27" fmla="*/ 115888 h 85"/>
                <a:gd name="T28" fmla="*/ 96838 w 67"/>
                <a:gd name="T29" fmla="*/ 125413 h 85"/>
                <a:gd name="T30" fmla="*/ 96838 w 67"/>
                <a:gd name="T31" fmla="*/ 125413 h 85"/>
                <a:gd name="T32" fmla="*/ 85725 w 67"/>
                <a:gd name="T33" fmla="*/ 125413 h 85"/>
                <a:gd name="T34" fmla="*/ 85725 w 67"/>
                <a:gd name="T35" fmla="*/ 134938 h 85"/>
                <a:gd name="T36" fmla="*/ 85725 w 67"/>
                <a:gd name="T37" fmla="*/ 134938 h 85"/>
                <a:gd name="T38" fmla="*/ 76200 w 67"/>
                <a:gd name="T39" fmla="*/ 134938 h 85"/>
                <a:gd name="T40" fmla="*/ 66675 w 67"/>
                <a:gd name="T41" fmla="*/ 134938 h 85"/>
                <a:gd name="T42" fmla="*/ 57150 w 67"/>
                <a:gd name="T43" fmla="*/ 134938 h 85"/>
                <a:gd name="T44" fmla="*/ 47625 w 67"/>
                <a:gd name="T45" fmla="*/ 134938 h 85"/>
                <a:gd name="T46" fmla="*/ 28575 w 67"/>
                <a:gd name="T47" fmla="*/ 125413 h 85"/>
                <a:gd name="T48" fmla="*/ 19050 w 67"/>
                <a:gd name="T49" fmla="*/ 125413 h 85"/>
                <a:gd name="T50" fmla="*/ 19050 w 67"/>
                <a:gd name="T51" fmla="*/ 125413 h 85"/>
                <a:gd name="T52" fmla="*/ 9525 w 67"/>
                <a:gd name="T53" fmla="*/ 115888 h 85"/>
                <a:gd name="T54" fmla="*/ 9525 w 67"/>
                <a:gd name="T55" fmla="*/ 115888 h 85"/>
                <a:gd name="T56" fmla="*/ 9525 w 67"/>
                <a:gd name="T57" fmla="*/ 115888 h 85"/>
                <a:gd name="T58" fmla="*/ 9525 w 67"/>
                <a:gd name="T59" fmla="*/ 106363 h 85"/>
                <a:gd name="T60" fmla="*/ 0 w 67"/>
                <a:gd name="T61" fmla="*/ 96838 h 85"/>
                <a:gd name="T62" fmla="*/ 0 w 67"/>
                <a:gd name="T63" fmla="*/ 96838 h 85"/>
                <a:gd name="T64" fmla="*/ 9525 w 67"/>
                <a:gd name="T65" fmla="*/ 87313 h 85"/>
                <a:gd name="T66" fmla="*/ 9525 w 67"/>
                <a:gd name="T67" fmla="*/ 68263 h 85"/>
                <a:gd name="T68" fmla="*/ 19050 w 67"/>
                <a:gd name="T69" fmla="*/ 38100 h 85"/>
                <a:gd name="T70" fmla="*/ 28575 w 67"/>
                <a:gd name="T71" fmla="*/ 28575 h 85"/>
                <a:gd name="T72" fmla="*/ 28575 w 67"/>
                <a:gd name="T73" fmla="*/ 19050 h 85"/>
                <a:gd name="T74" fmla="*/ 38100 w 67"/>
                <a:gd name="T75" fmla="*/ 9525 h 85"/>
                <a:gd name="T76" fmla="*/ 47625 w 67"/>
                <a:gd name="T77" fmla="*/ 0 h 85"/>
                <a:gd name="T78" fmla="*/ 47625 w 67"/>
                <a:gd name="T79" fmla="*/ 0 h 85"/>
                <a:gd name="T80" fmla="*/ 57150 w 67"/>
                <a:gd name="T81" fmla="*/ 0 h 85"/>
                <a:gd name="T82" fmla="*/ 57150 w 67"/>
                <a:gd name="T83" fmla="*/ 0 h 85"/>
                <a:gd name="T84" fmla="*/ 66675 w 67"/>
                <a:gd name="T85" fmla="*/ 0 h 85"/>
                <a:gd name="T86" fmla="*/ 66675 w 67"/>
                <a:gd name="T87" fmla="*/ 0 h 85"/>
                <a:gd name="T88" fmla="*/ 66675 w 67"/>
                <a:gd name="T89" fmla="*/ 0 h 85"/>
                <a:gd name="T90" fmla="*/ 66675 w 67"/>
                <a:gd name="T91" fmla="*/ 0 h 8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7"/>
                <a:gd name="T139" fmla="*/ 0 h 85"/>
                <a:gd name="T140" fmla="*/ 67 w 67"/>
                <a:gd name="T141" fmla="*/ 85 h 8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7" h="85">
                  <a:moveTo>
                    <a:pt x="42" y="0"/>
                  </a:moveTo>
                  <a:lnTo>
                    <a:pt x="48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61" y="6"/>
                  </a:lnTo>
                  <a:lnTo>
                    <a:pt x="61" y="12"/>
                  </a:lnTo>
                  <a:lnTo>
                    <a:pt x="67" y="18"/>
                  </a:lnTo>
                  <a:lnTo>
                    <a:pt x="67" y="30"/>
                  </a:lnTo>
                  <a:lnTo>
                    <a:pt x="67" y="36"/>
                  </a:lnTo>
                  <a:lnTo>
                    <a:pt x="67" y="61"/>
                  </a:lnTo>
                  <a:lnTo>
                    <a:pt x="67" y="67"/>
                  </a:lnTo>
                  <a:lnTo>
                    <a:pt x="61" y="73"/>
                  </a:lnTo>
                  <a:lnTo>
                    <a:pt x="61" y="79"/>
                  </a:lnTo>
                  <a:lnTo>
                    <a:pt x="54" y="79"/>
                  </a:lnTo>
                  <a:lnTo>
                    <a:pt x="54" y="85"/>
                  </a:lnTo>
                  <a:lnTo>
                    <a:pt x="48" y="85"/>
                  </a:lnTo>
                  <a:lnTo>
                    <a:pt x="42" y="85"/>
                  </a:lnTo>
                  <a:lnTo>
                    <a:pt x="36" y="85"/>
                  </a:lnTo>
                  <a:lnTo>
                    <a:pt x="30" y="85"/>
                  </a:lnTo>
                  <a:lnTo>
                    <a:pt x="18" y="79"/>
                  </a:lnTo>
                  <a:lnTo>
                    <a:pt x="12" y="79"/>
                  </a:lnTo>
                  <a:lnTo>
                    <a:pt x="6" y="73"/>
                  </a:lnTo>
                  <a:lnTo>
                    <a:pt x="6" y="67"/>
                  </a:lnTo>
                  <a:lnTo>
                    <a:pt x="0" y="61"/>
                  </a:lnTo>
                  <a:lnTo>
                    <a:pt x="6" y="55"/>
                  </a:lnTo>
                  <a:lnTo>
                    <a:pt x="6" y="43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00" name="Freeform 93"/>
            <p:cNvSpPr>
              <a:spLocks/>
            </p:cNvSpPr>
            <p:nvPr/>
          </p:nvSpPr>
          <p:spPr bwMode="auto">
            <a:xfrm>
              <a:off x="3300430" y="1797052"/>
              <a:ext cx="193676" cy="1277944"/>
            </a:xfrm>
            <a:custGeom>
              <a:avLst/>
              <a:gdLst>
                <a:gd name="T0" fmla="*/ 193676 w 122"/>
                <a:gd name="T1" fmla="*/ 1277944 h 805"/>
                <a:gd name="T2" fmla="*/ 96838 w 122"/>
                <a:gd name="T3" fmla="*/ 812804 h 805"/>
                <a:gd name="T4" fmla="*/ 28575 w 122"/>
                <a:gd name="T5" fmla="*/ 474665 h 805"/>
                <a:gd name="T6" fmla="*/ 0 w 122"/>
                <a:gd name="T7" fmla="*/ 338139 h 805"/>
                <a:gd name="T8" fmla="*/ 0 w 122"/>
                <a:gd name="T9" fmla="*/ 300039 h 805"/>
                <a:gd name="T10" fmla="*/ 0 w 122"/>
                <a:gd name="T11" fmla="*/ 271464 h 805"/>
                <a:gd name="T12" fmla="*/ 0 w 122"/>
                <a:gd name="T13" fmla="*/ 96838 h 805"/>
                <a:gd name="T14" fmla="*/ 9525 w 122"/>
                <a:gd name="T15" fmla="*/ 0 h 8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"/>
                <a:gd name="T25" fmla="*/ 0 h 805"/>
                <a:gd name="T26" fmla="*/ 122 w 122"/>
                <a:gd name="T27" fmla="*/ 805 h 8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" h="805">
                  <a:moveTo>
                    <a:pt x="122" y="805"/>
                  </a:moveTo>
                  <a:lnTo>
                    <a:pt x="61" y="512"/>
                  </a:lnTo>
                  <a:lnTo>
                    <a:pt x="18" y="299"/>
                  </a:lnTo>
                  <a:lnTo>
                    <a:pt x="0" y="213"/>
                  </a:lnTo>
                  <a:lnTo>
                    <a:pt x="0" y="189"/>
                  </a:lnTo>
                  <a:lnTo>
                    <a:pt x="0" y="171"/>
                  </a:lnTo>
                  <a:lnTo>
                    <a:pt x="0" y="61"/>
                  </a:lnTo>
                  <a:lnTo>
                    <a:pt x="6" y="0"/>
                  </a:lnTo>
                </a:path>
              </a:pathLst>
            </a:custGeom>
            <a:noFill/>
            <a:ln w="28575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01" name="Line 94"/>
            <p:cNvSpPr>
              <a:spLocks noChangeShapeType="1"/>
            </p:cNvSpPr>
            <p:nvPr/>
          </p:nvSpPr>
          <p:spPr bwMode="auto">
            <a:xfrm>
              <a:off x="3552844" y="1874840"/>
              <a:ext cx="366714" cy="900117"/>
            </a:xfrm>
            <a:prstGeom prst="line">
              <a:avLst/>
            </a:prstGeom>
            <a:noFill/>
            <a:ln w="285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02" name="Line 95"/>
            <p:cNvSpPr>
              <a:spLocks noChangeShapeType="1"/>
            </p:cNvSpPr>
            <p:nvPr/>
          </p:nvSpPr>
          <p:spPr bwMode="auto">
            <a:xfrm>
              <a:off x="3609994" y="1739902"/>
              <a:ext cx="174626" cy="1063630"/>
            </a:xfrm>
            <a:prstGeom prst="line">
              <a:avLst/>
            </a:prstGeom>
            <a:noFill/>
            <a:ln w="285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03" name="Freeform 96"/>
            <p:cNvSpPr>
              <a:spLocks/>
            </p:cNvSpPr>
            <p:nvPr/>
          </p:nvSpPr>
          <p:spPr bwMode="auto">
            <a:xfrm>
              <a:off x="3910033" y="1990728"/>
              <a:ext cx="134938" cy="890592"/>
            </a:xfrm>
            <a:custGeom>
              <a:avLst/>
              <a:gdLst>
                <a:gd name="T0" fmla="*/ 134938 w 85"/>
                <a:gd name="T1" fmla="*/ 890592 h 561"/>
                <a:gd name="T2" fmla="*/ 87313 w 85"/>
                <a:gd name="T3" fmla="*/ 668341 h 561"/>
                <a:gd name="T4" fmla="*/ 49213 w 85"/>
                <a:gd name="T5" fmla="*/ 493715 h 561"/>
                <a:gd name="T6" fmla="*/ 28575 w 85"/>
                <a:gd name="T7" fmla="*/ 415927 h 561"/>
                <a:gd name="T8" fmla="*/ 28575 w 85"/>
                <a:gd name="T9" fmla="*/ 347664 h 561"/>
                <a:gd name="T10" fmla="*/ 0 w 85"/>
                <a:gd name="T11" fmla="*/ 0 h 5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561"/>
                <a:gd name="T20" fmla="*/ 85 w 85"/>
                <a:gd name="T21" fmla="*/ 561 h 5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561">
                  <a:moveTo>
                    <a:pt x="85" y="561"/>
                  </a:moveTo>
                  <a:lnTo>
                    <a:pt x="55" y="421"/>
                  </a:lnTo>
                  <a:lnTo>
                    <a:pt x="31" y="311"/>
                  </a:lnTo>
                  <a:lnTo>
                    <a:pt x="18" y="262"/>
                  </a:lnTo>
                  <a:lnTo>
                    <a:pt x="18" y="219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4181497" y="1700214"/>
              <a:ext cx="125413" cy="1181106"/>
            </a:xfrm>
            <a:custGeom>
              <a:avLst/>
              <a:gdLst>
                <a:gd name="T0" fmla="*/ 115888 w 79"/>
                <a:gd name="T1" fmla="*/ 0 h 744"/>
                <a:gd name="T2" fmla="*/ 125413 w 79"/>
                <a:gd name="T3" fmla="*/ 280989 h 744"/>
                <a:gd name="T4" fmla="*/ 125413 w 79"/>
                <a:gd name="T5" fmla="*/ 512765 h 744"/>
                <a:gd name="T6" fmla="*/ 125413 w 79"/>
                <a:gd name="T7" fmla="*/ 600078 h 744"/>
                <a:gd name="T8" fmla="*/ 115888 w 79"/>
                <a:gd name="T9" fmla="*/ 668341 h 744"/>
                <a:gd name="T10" fmla="*/ 106363 w 79"/>
                <a:gd name="T11" fmla="*/ 725491 h 744"/>
                <a:gd name="T12" fmla="*/ 96838 w 79"/>
                <a:gd name="T13" fmla="*/ 803279 h 744"/>
                <a:gd name="T14" fmla="*/ 57150 w 79"/>
                <a:gd name="T15" fmla="*/ 968380 h 744"/>
                <a:gd name="T16" fmla="*/ 0 w 79"/>
                <a:gd name="T17" fmla="*/ 1181106 h 7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744"/>
                <a:gd name="T29" fmla="*/ 79 w 79"/>
                <a:gd name="T30" fmla="*/ 744 h 7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744">
                  <a:moveTo>
                    <a:pt x="73" y="0"/>
                  </a:moveTo>
                  <a:lnTo>
                    <a:pt x="79" y="177"/>
                  </a:lnTo>
                  <a:lnTo>
                    <a:pt x="79" y="323"/>
                  </a:lnTo>
                  <a:lnTo>
                    <a:pt x="79" y="378"/>
                  </a:lnTo>
                  <a:lnTo>
                    <a:pt x="73" y="421"/>
                  </a:lnTo>
                  <a:lnTo>
                    <a:pt x="67" y="457"/>
                  </a:lnTo>
                  <a:lnTo>
                    <a:pt x="61" y="506"/>
                  </a:lnTo>
                  <a:lnTo>
                    <a:pt x="36" y="610"/>
                  </a:lnTo>
                  <a:lnTo>
                    <a:pt x="0" y="744"/>
                  </a:lnTo>
                </a:path>
              </a:pathLst>
            </a:custGeom>
            <a:noFill/>
            <a:ln w="28575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4238647" y="1643064"/>
              <a:ext cx="581028" cy="1112843"/>
            </a:xfrm>
            <a:custGeom>
              <a:avLst/>
              <a:gdLst>
                <a:gd name="T0" fmla="*/ 0 w 366"/>
                <a:gd name="T1" fmla="*/ 0 h 701"/>
                <a:gd name="T2" fmla="*/ 9525 w 366"/>
                <a:gd name="T3" fmla="*/ 38100 h 701"/>
                <a:gd name="T4" fmla="*/ 39688 w 366"/>
                <a:gd name="T5" fmla="*/ 144463 h 701"/>
                <a:gd name="T6" fmla="*/ 58738 w 366"/>
                <a:gd name="T7" fmla="*/ 222251 h 701"/>
                <a:gd name="T8" fmla="*/ 77788 w 366"/>
                <a:gd name="T9" fmla="*/ 300039 h 701"/>
                <a:gd name="T10" fmla="*/ 115888 w 366"/>
                <a:gd name="T11" fmla="*/ 376239 h 701"/>
                <a:gd name="T12" fmla="*/ 146051 w 366"/>
                <a:gd name="T13" fmla="*/ 463552 h 701"/>
                <a:gd name="T14" fmla="*/ 174626 w 366"/>
                <a:gd name="T15" fmla="*/ 503240 h 701"/>
                <a:gd name="T16" fmla="*/ 193676 w 366"/>
                <a:gd name="T17" fmla="*/ 550865 h 701"/>
                <a:gd name="T18" fmla="*/ 261939 w 366"/>
                <a:gd name="T19" fmla="*/ 657228 h 701"/>
                <a:gd name="T20" fmla="*/ 406402 w 366"/>
                <a:gd name="T21" fmla="*/ 869954 h 701"/>
                <a:gd name="T22" fmla="*/ 522290 w 366"/>
                <a:gd name="T23" fmla="*/ 1044580 h 701"/>
                <a:gd name="T24" fmla="*/ 581028 w 366"/>
                <a:gd name="T25" fmla="*/ 1112843 h 7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6"/>
                <a:gd name="T40" fmla="*/ 0 h 701"/>
                <a:gd name="T41" fmla="*/ 366 w 366"/>
                <a:gd name="T42" fmla="*/ 701 h 7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6" h="701">
                  <a:moveTo>
                    <a:pt x="0" y="0"/>
                  </a:moveTo>
                  <a:lnTo>
                    <a:pt x="6" y="24"/>
                  </a:lnTo>
                  <a:lnTo>
                    <a:pt x="25" y="91"/>
                  </a:lnTo>
                  <a:lnTo>
                    <a:pt x="37" y="140"/>
                  </a:lnTo>
                  <a:lnTo>
                    <a:pt x="49" y="189"/>
                  </a:lnTo>
                  <a:lnTo>
                    <a:pt x="73" y="237"/>
                  </a:lnTo>
                  <a:lnTo>
                    <a:pt x="92" y="292"/>
                  </a:lnTo>
                  <a:lnTo>
                    <a:pt x="110" y="317"/>
                  </a:lnTo>
                  <a:lnTo>
                    <a:pt x="122" y="347"/>
                  </a:lnTo>
                  <a:lnTo>
                    <a:pt x="165" y="414"/>
                  </a:lnTo>
                  <a:lnTo>
                    <a:pt x="256" y="548"/>
                  </a:lnTo>
                  <a:lnTo>
                    <a:pt x="329" y="658"/>
                  </a:lnTo>
                  <a:lnTo>
                    <a:pt x="366" y="701"/>
                  </a:lnTo>
                </a:path>
              </a:pathLst>
            </a:custGeom>
            <a:noFill/>
            <a:ln w="28575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06" name="Freeform 99"/>
            <p:cNvSpPr>
              <a:spLocks/>
            </p:cNvSpPr>
            <p:nvPr/>
          </p:nvSpPr>
          <p:spPr bwMode="auto">
            <a:xfrm>
              <a:off x="4791100" y="1612901"/>
              <a:ext cx="173038" cy="1355732"/>
            </a:xfrm>
            <a:custGeom>
              <a:avLst/>
              <a:gdLst>
                <a:gd name="T0" fmla="*/ 0 w 109"/>
                <a:gd name="T1" fmla="*/ 0 h 854"/>
                <a:gd name="T2" fmla="*/ 9525 w 109"/>
                <a:gd name="T3" fmla="*/ 290514 h 854"/>
                <a:gd name="T4" fmla="*/ 28575 w 109"/>
                <a:gd name="T5" fmla="*/ 512765 h 854"/>
                <a:gd name="T6" fmla="*/ 38100 w 109"/>
                <a:gd name="T7" fmla="*/ 609603 h 854"/>
                <a:gd name="T8" fmla="*/ 47625 w 109"/>
                <a:gd name="T9" fmla="*/ 677866 h 854"/>
                <a:gd name="T10" fmla="*/ 173038 w 109"/>
                <a:gd name="T11" fmla="*/ 1355732 h 8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854"/>
                <a:gd name="T20" fmla="*/ 109 w 109"/>
                <a:gd name="T21" fmla="*/ 854 h 8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854">
                  <a:moveTo>
                    <a:pt x="0" y="0"/>
                  </a:moveTo>
                  <a:lnTo>
                    <a:pt x="6" y="183"/>
                  </a:lnTo>
                  <a:lnTo>
                    <a:pt x="18" y="323"/>
                  </a:lnTo>
                  <a:lnTo>
                    <a:pt x="24" y="384"/>
                  </a:lnTo>
                  <a:lnTo>
                    <a:pt x="30" y="427"/>
                  </a:lnTo>
                  <a:lnTo>
                    <a:pt x="109" y="854"/>
                  </a:lnTo>
                </a:path>
              </a:pathLst>
            </a:custGeom>
            <a:noFill/>
            <a:ln w="28575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07" name="Freeform 100"/>
            <p:cNvSpPr>
              <a:spLocks/>
            </p:cNvSpPr>
            <p:nvPr/>
          </p:nvSpPr>
          <p:spPr bwMode="auto">
            <a:xfrm>
              <a:off x="5003826" y="1622426"/>
              <a:ext cx="193676" cy="1355732"/>
            </a:xfrm>
            <a:custGeom>
              <a:avLst/>
              <a:gdLst>
                <a:gd name="T0" fmla="*/ 0 w 122"/>
                <a:gd name="T1" fmla="*/ 0 h 854"/>
                <a:gd name="T2" fmla="*/ 19050 w 122"/>
                <a:gd name="T3" fmla="*/ 368302 h 854"/>
                <a:gd name="T4" fmla="*/ 38100 w 122"/>
                <a:gd name="T5" fmla="*/ 639766 h 854"/>
                <a:gd name="T6" fmla="*/ 47625 w 122"/>
                <a:gd name="T7" fmla="*/ 746129 h 854"/>
                <a:gd name="T8" fmla="*/ 47625 w 122"/>
                <a:gd name="T9" fmla="*/ 793754 h 854"/>
                <a:gd name="T10" fmla="*/ 57150 w 122"/>
                <a:gd name="T11" fmla="*/ 823917 h 854"/>
                <a:gd name="T12" fmla="*/ 193676 w 122"/>
                <a:gd name="T13" fmla="*/ 1355732 h 8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54"/>
                <a:gd name="T23" fmla="*/ 122 w 122"/>
                <a:gd name="T24" fmla="*/ 854 h 8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54">
                  <a:moveTo>
                    <a:pt x="0" y="0"/>
                  </a:moveTo>
                  <a:lnTo>
                    <a:pt x="12" y="232"/>
                  </a:lnTo>
                  <a:lnTo>
                    <a:pt x="24" y="403"/>
                  </a:lnTo>
                  <a:lnTo>
                    <a:pt x="30" y="470"/>
                  </a:lnTo>
                  <a:lnTo>
                    <a:pt x="30" y="500"/>
                  </a:lnTo>
                  <a:lnTo>
                    <a:pt x="36" y="519"/>
                  </a:lnTo>
                  <a:lnTo>
                    <a:pt x="122" y="854"/>
                  </a:lnTo>
                </a:path>
              </a:pathLst>
            </a:custGeom>
            <a:noFill/>
            <a:ln w="28575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5060976" y="1603376"/>
              <a:ext cx="146051" cy="1287469"/>
            </a:xfrm>
            <a:custGeom>
              <a:avLst/>
              <a:gdLst>
                <a:gd name="T0" fmla="*/ 146051 w 92"/>
                <a:gd name="T1" fmla="*/ 0 h 811"/>
                <a:gd name="T2" fmla="*/ 146051 w 92"/>
                <a:gd name="T3" fmla="*/ 446090 h 811"/>
                <a:gd name="T4" fmla="*/ 136526 w 92"/>
                <a:gd name="T5" fmla="*/ 774704 h 811"/>
                <a:gd name="T6" fmla="*/ 125413 w 92"/>
                <a:gd name="T7" fmla="*/ 890592 h 811"/>
                <a:gd name="T8" fmla="*/ 125413 w 92"/>
                <a:gd name="T9" fmla="*/ 928692 h 811"/>
                <a:gd name="T10" fmla="*/ 125413 w 92"/>
                <a:gd name="T11" fmla="*/ 949330 h 811"/>
                <a:gd name="T12" fmla="*/ 96838 w 92"/>
                <a:gd name="T13" fmla="*/ 1025530 h 811"/>
                <a:gd name="T14" fmla="*/ 58738 w 92"/>
                <a:gd name="T15" fmla="*/ 1141418 h 811"/>
                <a:gd name="T16" fmla="*/ 0 w 92"/>
                <a:gd name="T17" fmla="*/ 1287469 h 8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811"/>
                <a:gd name="T29" fmla="*/ 92 w 92"/>
                <a:gd name="T30" fmla="*/ 811 h 8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811">
                  <a:moveTo>
                    <a:pt x="92" y="0"/>
                  </a:moveTo>
                  <a:lnTo>
                    <a:pt x="92" y="281"/>
                  </a:lnTo>
                  <a:lnTo>
                    <a:pt x="86" y="488"/>
                  </a:lnTo>
                  <a:lnTo>
                    <a:pt x="79" y="561"/>
                  </a:lnTo>
                  <a:lnTo>
                    <a:pt x="79" y="585"/>
                  </a:lnTo>
                  <a:lnTo>
                    <a:pt x="79" y="598"/>
                  </a:lnTo>
                  <a:lnTo>
                    <a:pt x="61" y="646"/>
                  </a:lnTo>
                  <a:lnTo>
                    <a:pt x="37" y="719"/>
                  </a:lnTo>
                  <a:lnTo>
                    <a:pt x="0" y="811"/>
                  </a:lnTo>
                </a:path>
              </a:pathLst>
            </a:custGeom>
            <a:noFill/>
            <a:ln w="28575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09" name="Freeform 102"/>
            <p:cNvSpPr>
              <a:spLocks/>
            </p:cNvSpPr>
            <p:nvPr/>
          </p:nvSpPr>
          <p:spPr bwMode="auto">
            <a:xfrm>
              <a:off x="5264177" y="1527176"/>
              <a:ext cx="184151" cy="1450982"/>
            </a:xfrm>
            <a:custGeom>
              <a:avLst/>
              <a:gdLst>
                <a:gd name="T0" fmla="*/ 0 w 116"/>
                <a:gd name="T1" fmla="*/ 0 h 914"/>
                <a:gd name="T2" fmla="*/ 39688 w 116"/>
                <a:gd name="T3" fmla="*/ 415927 h 914"/>
                <a:gd name="T4" fmla="*/ 68263 w 116"/>
                <a:gd name="T5" fmla="*/ 735016 h 914"/>
                <a:gd name="T6" fmla="*/ 77788 w 116"/>
                <a:gd name="T7" fmla="*/ 850904 h 914"/>
                <a:gd name="T8" fmla="*/ 96838 w 116"/>
                <a:gd name="T9" fmla="*/ 928692 h 914"/>
                <a:gd name="T10" fmla="*/ 115888 w 116"/>
                <a:gd name="T11" fmla="*/ 1063630 h 914"/>
                <a:gd name="T12" fmla="*/ 146051 w 116"/>
                <a:gd name="T13" fmla="*/ 1238256 h 914"/>
                <a:gd name="T14" fmla="*/ 184151 w 116"/>
                <a:gd name="T15" fmla="*/ 1450982 h 9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914"/>
                <a:gd name="T26" fmla="*/ 116 w 116"/>
                <a:gd name="T27" fmla="*/ 914 h 9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914">
                  <a:moveTo>
                    <a:pt x="0" y="0"/>
                  </a:moveTo>
                  <a:lnTo>
                    <a:pt x="25" y="262"/>
                  </a:lnTo>
                  <a:lnTo>
                    <a:pt x="43" y="463"/>
                  </a:lnTo>
                  <a:lnTo>
                    <a:pt x="49" y="536"/>
                  </a:lnTo>
                  <a:lnTo>
                    <a:pt x="61" y="585"/>
                  </a:lnTo>
                  <a:lnTo>
                    <a:pt x="73" y="670"/>
                  </a:lnTo>
                  <a:lnTo>
                    <a:pt x="92" y="780"/>
                  </a:lnTo>
                  <a:lnTo>
                    <a:pt x="116" y="914"/>
                  </a:lnTo>
                </a:path>
              </a:pathLst>
            </a:custGeom>
            <a:noFill/>
            <a:ln w="28575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5119714" y="1681164"/>
              <a:ext cx="415927" cy="1257306"/>
            </a:xfrm>
            <a:custGeom>
              <a:avLst/>
              <a:gdLst>
                <a:gd name="T0" fmla="*/ 0 w 262"/>
                <a:gd name="T1" fmla="*/ 1257306 h 792"/>
                <a:gd name="T2" fmla="*/ 77788 w 262"/>
                <a:gd name="T3" fmla="*/ 1169993 h 792"/>
                <a:gd name="T4" fmla="*/ 134938 w 262"/>
                <a:gd name="T5" fmla="*/ 1103318 h 792"/>
                <a:gd name="T6" fmla="*/ 153988 w 262"/>
                <a:gd name="T7" fmla="*/ 1074743 h 792"/>
                <a:gd name="T8" fmla="*/ 153988 w 262"/>
                <a:gd name="T9" fmla="*/ 1063630 h 792"/>
                <a:gd name="T10" fmla="*/ 163513 w 262"/>
                <a:gd name="T11" fmla="*/ 1054105 h 792"/>
                <a:gd name="T12" fmla="*/ 212726 w 262"/>
                <a:gd name="T13" fmla="*/ 909642 h 792"/>
                <a:gd name="T14" fmla="*/ 241301 w 262"/>
                <a:gd name="T15" fmla="*/ 793754 h 792"/>
                <a:gd name="T16" fmla="*/ 269876 w 262"/>
                <a:gd name="T17" fmla="*/ 619128 h 792"/>
                <a:gd name="T18" fmla="*/ 319089 w 262"/>
                <a:gd name="T19" fmla="*/ 368302 h 792"/>
                <a:gd name="T20" fmla="*/ 338139 w 262"/>
                <a:gd name="T21" fmla="*/ 271464 h 792"/>
                <a:gd name="T22" fmla="*/ 376239 w 262"/>
                <a:gd name="T23" fmla="*/ 144463 h 792"/>
                <a:gd name="T24" fmla="*/ 415927 w 262"/>
                <a:gd name="T25" fmla="*/ 0 h 7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2"/>
                <a:gd name="T40" fmla="*/ 0 h 792"/>
                <a:gd name="T41" fmla="*/ 262 w 262"/>
                <a:gd name="T42" fmla="*/ 792 h 7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2" h="792">
                  <a:moveTo>
                    <a:pt x="0" y="792"/>
                  </a:moveTo>
                  <a:lnTo>
                    <a:pt x="49" y="737"/>
                  </a:lnTo>
                  <a:lnTo>
                    <a:pt x="85" y="695"/>
                  </a:lnTo>
                  <a:lnTo>
                    <a:pt x="97" y="677"/>
                  </a:lnTo>
                  <a:lnTo>
                    <a:pt x="97" y="670"/>
                  </a:lnTo>
                  <a:lnTo>
                    <a:pt x="103" y="664"/>
                  </a:lnTo>
                  <a:lnTo>
                    <a:pt x="134" y="573"/>
                  </a:lnTo>
                  <a:lnTo>
                    <a:pt x="152" y="500"/>
                  </a:lnTo>
                  <a:lnTo>
                    <a:pt x="170" y="390"/>
                  </a:lnTo>
                  <a:lnTo>
                    <a:pt x="201" y="232"/>
                  </a:lnTo>
                  <a:lnTo>
                    <a:pt x="213" y="171"/>
                  </a:lnTo>
                  <a:lnTo>
                    <a:pt x="237" y="91"/>
                  </a:lnTo>
                  <a:lnTo>
                    <a:pt x="262" y="0"/>
                  </a:lnTo>
                </a:path>
              </a:pathLst>
            </a:custGeom>
            <a:noFill/>
            <a:ln w="28575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11" name="Line 104"/>
            <p:cNvSpPr>
              <a:spLocks noChangeShapeType="1"/>
            </p:cNvSpPr>
            <p:nvPr/>
          </p:nvSpPr>
          <p:spPr bwMode="auto">
            <a:xfrm>
              <a:off x="5554691" y="1690689"/>
              <a:ext cx="68263" cy="522290"/>
            </a:xfrm>
            <a:prstGeom prst="line">
              <a:avLst/>
            </a:prstGeom>
            <a:noFill/>
            <a:ln w="285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5467378" y="1719264"/>
              <a:ext cx="290514" cy="1074743"/>
            </a:xfrm>
            <a:custGeom>
              <a:avLst/>
              <a:gdLst>
                <a:gd name="T0" fmla="*/ 290514 w 183"/>
                <a:gd name="T1" fmla="*/ 0 h 677"/>
                <a:gd name="T2" fmla="*/ 280989 w 183"/>
                <a:gd name="T3" fmla="*/ 127001 h 677"/>
                <a:gd name="T4" fmla="*/ 252414 w 183"/>
                <a:gd name="T5" fmla="*/ 233364 h 677"/>
                <a:gd name="T6" fmla="*/ 242889 w 183"/>
                <a:gd name="T7" fmla="*/ 280989 h 677"/>
                <a:gd name="T8" fmla="*/ 231776 w 183"/>
                <a:gd name="T9" fmla="*/ 300039 h 677"/>
                <a:gd name="T10" fmla="*/ 231776 w 183"/>
                <a:gd name="T11" fmla="*/ 320677 h 677"/>
                <a:gd name="T12" fmla="*/ 125413 w 183"/>
                <a:gd name="T13" fmla="*/ 533403 h 677"/>
                <a:gd name="T14" fmla="*/ 77788 w 183"/>
                <a:gd name="T15" fmla="*/ 649291 h 677"/>
                <a:gd name="T16" fmla="*/ 58738 w 183"/>
                <a:gd name="T17" fmla="*/ 696916 h 677"/>
                <a:gd name="T18" fmla="*/ 39688 w 183"/>
                <a:gd name="T19" fmla="*/ 736604 h 677"/>
                <a:gd name="T20" fmla="*/ 39688 w 183"/>
                <a:gd name="T21" fmla="*/ 765179 h 677"/>
                <a:gd name="T22" fmla="*/ 28575 w 183"/>
                <a:gd name="T23" fmla="*/ 812804 h 677"/>
                <a:gd name="T24" fmla="*/ 19050 w 183"/>
                <a:gd name="T25" fmla="*/ 919167 h 677"/>
                <a:gd name="T26" fmla="*/ 0 w 183"/>
                <a:gd name="T27" fmla="*/ 1074743 h 6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3"/>
                <a:gd name="T43" fmla="*/ 0 h 677"/>
                <a:gd name="T44" fmla="*/ 183 w 183"/>
                <a:gd name="T45" fmla="*/ 677 h 6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3" h="677">
                  <a:moveTo>
                    <a:pt x="183" y="0"/>
                  </a:moveTo>
                  <a:lnTo>
                    <a:pt x="177" y="80"/>
                  </a:lnTo>
                  <a:lnTo>
                    <a:pt x="159" y="147"/>
                  </a:lnTo>
                  <a:lnTo>
                    <a:pt x="153" y="177"/>
                  </a:lnTo>
                  <a:lnTo>
                    <a:pt x="146" y="189"/>
                  </a:lnTo>
                  <a:lnTo>
                    <a:pt x="146" y="202"/>
                  </a:lnTo>
                  <a:lnTo>
                    <a:pt x="79" y="336"/>
                  </a:lnTo>
                  <a:lnTo>
                    <a:pt x="49" y="409"/>
                  </a:lnTo>
                  <a:lnTo>
                    <a:pt x="37" y="439"/>
                  </a:lnTo>
                  <a:lnTo>
                    <a:pt x="25" y="464"/>
                  </a:lnTo>
                  <a:lnTo>
                    <a:pt x="25" y="482"/>
                  </a:lnTo>
                  <a:lnTo>
                    <a:pt x="18" y="512"/>
                  </a:lnTo>
                  <a:lnTo>
                    <a:pt x="12" y="579"/>
                  </a:lnTo>
                  <a:lnTo>
                    <a:pt x="0" y="677"/>
                  </a:lnTo>
                </a:path>
              </a:pathLst>
            </a:custGeom>
            <a:noFill/>
            <a:ln w="28575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13" name="Freeform 106"/>
            <p:cNvSpPr>
              <a:spLocks/>
            </p:cNvSpPr>
            <p:nvPr/>
          </p:nvSpPr>
          <p:spPr bwMode="auto">
            <a:xfrm>
              <a:off x="5883305" y="1884365"/>
              <a:ext cx="193676" cy="1219206"/>
            </a:xfrm>
            <a:custGeom>
              <a:avLst/>
              <a:gdLst>
                <a:gd name="T0" fmla="*/ 193676 w 122"/>
                <a:gd name="T1" fmla="*/ 0 h 768"/>
                <a:gd name="T2" fmla="*/ 106363 w 122"/>
                <a:gd name="T3" fmla="*/ 250826 h 768"/>
                <a:gd name="T4" fmla="*/ 49213 w 122"/>
                <a:gd name="T5" fmla="*/ 444502 h 768"/>
                <a:gd name="T6" fmla="*/ 30163 w 122"/>
                <a:gd name="T7" fmla="*/ 531815 h 768"/>
                <a:gd name="T8" fmla="*/ 19050 w 122"/>
                <a:gd name="T9" fmla="*/ 571503 h 768"/>
                <a:gd name="T10" fmla="*/ 19050 w 122"/>
                <a:gd name="T11" fmla="*/ 590553 h 768"/>
                <a:gd name="T12" fmla="*/ 0 w 122"/>
                <a:gd name="T13" fmla="*/ 1219206 h 7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768"/>
                <a:gd name="T23" fmla="*/ 122 w 122"/>
                <a:gd name="T24" fmla="*/ 768 h 7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768">
                  <a:moveTo>
                    <a:pt x="122" y="0"/>
                  </a:moveTo>
                  <a:lnTo>
                    <a:pt x="67" y="158"/>
                  </a:lnTo>
                  <a:lnTo>
                    <a:pt x="31" y="280"/>
                  </a:lnTo>
                  <a:lnTo>
                    <a:pt x="19" y="335"/>
                  </a:lnTo>
                  <a:lnTo>
                    <a:pt x="12" y="360"/>
                  </a:lnTo>
                  <a:lnTo>
                    <a:pt x="12" y="372"/>
                  </a:lnTo>
                  <a:lnTo>
                    <a:pt x="0" y="768"/>
                  </a:lnTo>
                </a:path>
              </a:pathLst>
            </a:custGeom>
            <a:noFill/>
            <a:ln w="28575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5961092" y="2000253"/>
              <a:ext cx="319089" cy="987430"/>
            </a:xfrm>
            <a:custGeom>
              <a:avLst/>
              <a:gdLst>
                <a:gd name="T0" fmla="*/ 0 w 201"/>
                <a:gd name="T1" fmla="*/ 987430 h 622"/>
                <a:gd name="T2" fmla="*/ 9525 w 201"/>
                <a:gd name="T3" fmla="*/ 968380 h 622"/>
                <a:gd name="T4" fmla="*/ 38100 w 201"/>
                <a:gd name="T5" fmla="*/ 909642 h 622"/>
                <a:gd name="T6" fmla="*/ 77788 w 201"/>
                <a:gd name="T7" fmla="*/ 831854 h 622"/>
                <a:gd name="T8" fmla="*/ 96838 w 201"/>
                <a:gd name="T9" fmla="*/ 784229 h 622"/>
                <a:gd name="T10" fmla="*/ 106363 w 201"/>
                <a:gd name="T11" fmla="*/ 744541 h 622"/>
                <a:gd name="T12" fmla="*/ 125413 w 201"/>
                <a:gd name="T13" fmla="*/ 668341 h 622"/>
                <a:gd name="T14" fmla="*/ 134938 w 201"/>
                <a:gd name="T15" fmla="*/ 600078 h 622"/>
                <a:gd name="T16" fmla="*/ 144463 w 201"/>
                <a:gd name="T17" fmla="*/ 531815 h 622"/>
                <a:gd name="T18" fmla="*/ 153988 w 201"/>
                <a:gd name="T19" fmla="*/ 474665 h 622"/>
                <a:gd name="T20" fmla="*/ 165101 w 201"/>
                <a:gd name="T21" fmla="*/ 434977 h 622"/>
                <a:gd name="T22" fmla="*/ 184151 w 201"/>
                <a:gd name="T23" fmla="*/ 377827 h 622"/>
                <a:gd name="T24" fmla="*/ 241301 w 201"/>
                <a:gd name="T25" fmla="*/ 212726 h 622"/>
                <a:gd name="T26" fmla="*/ 319089 w 201"/>
                <a:gd name="T27" fmla="*/ 0 h 6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1"/>
                <a:gd name="T43" fmla="*/ 0 h 622"/>
                <a:gd name="T44" fmla="*/ 201 w 201"/>
                <a:gd name="T45" fmla="*/ 622 h 6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1" h="622">
                  <a:moveTo>
                    <a:pt x="0" y="622"/>
                  </a:moveTo>
                  <a:lnTo>
                    <a:pt x="6" y="610"/>
                  </a:lnTo>
                  <a:lnTo>
                    <a:pt x="24" y="573"/>
                  </a:lnTo>
                  <a:lnTo>
                    <a:pt x="49" y="524"/>
                  </a:lnTo>
                  <a:lnTo>
                    <a:pt x="61" y="494"/>
                  </a:lnTo>
                  <a:lnTo>
                    <a:pt x="67" y="469"/>
                  </a:lnTo>
                  <a:lnTo>
                    <a:pt x="79" y="421"/>
                  </a:lnTo>
                  <a:lnTo>
                    <a:pt x="85" y="378"/>
                  </a:lnTo>
                  <a:lnTo>
                    <a:pt x="91" y="335"/>
                  </a:lnTo>
                  <a:lnTo>
                    <a:pt x="97" y="299"/>
                  </a:lnTo>
                  <a:lnTo>
                    <a:pt x="104" y="274"/>
                  </a:lnTo>
                  <a:lnTo>
                    <a:pt x="116" y="238"/>
                  </a:lnTo>
                  <a:lnTo>
                    <a:pt x="152" y="134"/>
                  </a:lnTo>
                  <a:lnTo>
                    <a:pt x="201" y="0"/>
                  </a:lnTo>
                </a:path>
              </a:pathLst>
            </a:custGeom>
            <a:noFill/>
            <a:ln w="28575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15" name="Freeform 108"/>
            <p:cNvSpPr>
              <a:spLocks/>
            </p:cNvSpPr>
            <p:nvPr/>
          </p:nvSpPr>
          <p:spPr bwMode="auto">
            <a:xfrm>
              <a:off x="6223031" y="2193929"/>
              <a:ext cx="288926" cy="1122368"/>
            </a:xfrm>
            <a:custGeom>
              <a:avLst/>
              <a:gdLst>
                <a:gd name="T0" fmla="*/ 288926 w 182"/>
                <a:gd name="T1" fmla="*/ 0 h 707"/>
                <a:gd name="T2" fmla="*/ 241301 w 182"/>
                <a:gd name="T3" fmla="*/ 144463 h 707"/>
                <a:gd name="T4" fmla="*/ 201613 w 182"/>
                <a:gd name="T5" fmla="*/ 252414 h 707"/>
                <a:gd name="T6" fmla="*/ 182563 w 182"/>
                <a:gd name="T7" fmla="*/ 300039 h 707"/>
                <a:gd name="T8" fmla="*/ 173038 w 182"/>
                <a:gd name="T9" fmla="*/ 338139 h 707"/>
                <a:gd name="T10" fmla="*/ 153988 w 182"/>
                <a:gd name="T11" fmla="*/ 434977 h 707"/>
                <a:gd name="T12" fmla="*/ 134938 w 182"/>
                <a:gd name="T13" fmla="*/ 600078 h 707"/>
                <a:gd name="T14" fmla="*/ 106363 w 182"/>
                <a:gd name="T15" fmla="*/ 754066 h 707"/>
                <a:gd name="T16" fmla="*/ 95250 w 182"/>
                <a:gd name="T17" fmla="*/ 803279 h 707"/>
                <a:gd name="T18" fmla="*/ 85725 w 182"/>
                <a:gd name="T19" fmla="*/ 822329 h 707"/>
                <a:gd name="T20" fmla="*/ 85725 w 182"/>
                <a:gd name="T21" fmla="*/ 831854 h 707"/>
                <a:gd name="T22" fmla="*/ 85725 w 182"/>
                <a:gd name="T23" fmla="*/ 831854 h 707"/>
                <a:gd name="T24" fmla="*/ 76200 w 182"/>
                <a:gd name="T25" fmla="*/ 841379 h 707"/>
                <a:gd name="T26" fmla="*/ 76200 w 182"/>
                <a:gd name="T27" fmla="*/ 850904 h 707"/>
                <a:gd name="T28" fmla="*/ 66675 w 182"/>
                <a:gd name="T29" fmla="*/ 881067 h 707"/>
                <a:gd name="T30" fmla="*/ 38100 w 182"/>
                <a:gd name="T31" fmla="*/ 987430 h 707"/>
                <a:gd name="T32" fmla="*/ 0 w 182"/>
                <a:gd name="T33" fmla="*/ 1122368 h 7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2"/>
                <a:gd name="T52" fmla="*/ 0 h 707"/>
                <a:gd name="T53" fmla="*/ 182 w 182"/>
                <a:gd name="T54" fmla="*/ 707 h 70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2" h="707">
                  <a:moveTo>
                    <a:pt x="182" y="0"/>
                  </a:moveTo>
                  <a:lnTo>
                    <a:pt x="152" y="91"/>
                  </a:lnTo>
                  <a:lnTo>
                    <a:pt x="127" y="159"/>
                  </a:lnTo>
                  <a:lnTo>
                    <a:pt x="115" y="189"/>
                  </a:lnTo>
                  <a:lnTo>
                    <a:pt x="109" y="213"/>
                  </a:lnTo>
                  <a:lnTo>
                    <a:pt x="97" y="274"/>
                  </a:lnTo>
                  <a:lnTo>
                    <a:pt x="85" y="378"/>
                  </a:lnTo>
                  <a:lnTo>
                    <a:pt x="67" y="475"/>
                  </a:lnTo>
                  <a:lnTo>
                    <a:pt x="60" y="506"/>
                  </a:lnTo>
                  <a:lnTo>
                    <a:pt x="54" y="518"/>
                  </a:lnTo>
                  <a:lnTo>
                    <a:pt x="54" y="524"/>
                  </a:lnTo>
                  <a:lnTo>
                    <a:pt x="48" y="530"/>
                  </a:lnTo>
                  <a:lnTo>
                    <a:pt x="48" y="536"/>
                  </a:lnTo>
                  <a:lnTo>
                    <a:pt x="42" y="555"/>
                  </a:lnTo>
                  <a:lnTo>
                    <a:pt x="24" y="622"/>
                  </a:lnTo>
                  <a:lnTo>
                    <a:pt x="0" y="707"/>
                  </a:lnTo>
                </a:path>
              </a:pathLst>
            </a:custGeom>
            <a:noFill/>
            <a:ln w="28575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16" name="Freeform 109"/>
            <p:cNvSpPr>
              <a:spLocks/>
            </p:cNvSpPr>
            <p:nvPr/>
          </p:nvSpPr>
          <p:spPr bwMode="auto">
            <a:xfrm>
              <a:off x="6561170" y="2406655"/>
              <a:ext cx="38100" cy="1112843"/>
            </a:xfrm>
            <a:custGeom>
              <a:avLst/>
              <a:gdLst>
                <a:gd name="T0" fmla="*/ 9525 w 24"/>
                <a:gd name="T1" fmla="*/ 1112843 h 701"/>
                <a:gd name="T2" fmla="*/ 0 w 24"/>
                <a:gd name="T3" fmla="*/ 715966 h 701"/>
                <a:gd name="T4" fmla="*/ 0 w 24"/>
                <a:gd name="T5" fmla="*/ 425452 h 701"/>
                <a:gd name="T6" fmla="*/ 0 w 24"/>
                <a:gd name="T7" fmla="*/ 328614 h 701"/>
                <a:gd name="T8" fmla="*/ 0 w 24"/>
                <a:gd name="T9" fmla="*/ 271464 h 701"/>
                <a:gd name="T10" fmla="*/ 38100 w 24"/>
                <a:gd name="T11" fmla="*/ 0 h 7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701"/>
                <a:gd name="T20" fmla="*/ 24 w 24"/>
                <a:gd name="T21" fmla="*/ 701 h 7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701">
                  <a:moveTo>
                    <a:pt x="6" y="701"/>
                  </a:moveTo>
                  <a:lnTo>
                    <a:pt x="0" y="451"/>
                  </a:lnTo>
                  <a:lnTo>
                    <a:pt x="0" y="268"/>
                  </a:lnTo>
                  <a:lnTo>
                    <a:pt x="0" y="207"/>
                  </a:lnTo>
                  <a:lnTo>
                    <a:pt x="0" y="171"/>
                  </a:lnTo>
                  <a:lnTo>
                    <a:pt x="24" y="0"/>
                  </a:lnTo>
                </a:path>
              </a:pathLst>
            </a:custGeom>
            <a:noFill/>
            <a:ln w="28575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17" name="Line 110"/>
            <p:cNvSpPr>
              <a:spLocks noChangeShapeType="1"/>
            </p:cNvSpPr>
            <p:nvPr/>
          </p:nvSpPr>
          <p:spPr bwMode="auto">
            <a:xfrm flipV="1">
              <a:off x="6280181" y="2455868"/>
              <a:ext cx="531815" cy="1025530"/>
            </a:xfrm>
            <a:prstGeom prst="line">
              <a:avLst/>
            </a:prstGeom>
            <a:noFill/>
            <a:ln w="285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6667533" y="2668594"/>
              <a:ext cx="434977" cy="1179518"/>
            </a:xfrm>
            <a:custGeom>
              <a:avLst/>
              <a:gdLst>
                <a:gd name="T0" fmla="*/ 0 w 274"/>
                <a:gd name="T1" fmla="*/ 919167 h 743"/>
                <a:gd name="T2" fmla="*/ 66675 w 274"/>
                <a:gd name="T3" fmla="*/ 735016 h 743"/>
                <a:gd name="T4" fmla="*/ 115888 w 274"/>
                <a:gd name="T5" fmla="*/ 588965 h 743"/>
                <a:gd name="T6" fmla="*/ 144463 w 274"/>
                <a:gd name="T7" fmla="*/ 522290 h 743"/>
                <a:gd name="T8" fmla="*/ 153988 w 274"/>
                <a:gd name="T9" fmla="*/ 482602 h 743"/>
                <a:gd name="T10" fmla="*/ 212726 w 274"/>
                <a:gd name="T11" fmla="*/ 366714 h 743"/>
                <a:gd name="T12" fmla="*/ 309564 w 274"/>
                <a:gd name="T13" fmla="*/ 212726 h 743"/>
                <a:gd name="T14" fmla="*/ 434977 w 274"/>
                <a:gd name="T15" fmla="*/ 0 h 743"/>
                <a:gd name="T16" fmla="*/ 338139 w 274"/>
                <a:gd name="T17" fmla="*/ 260351 h 743"/>
                <a:gd name="T18" fmla="*/ 260351 w 274"/>
                <a:gd name="T19" fmla="*/ 482602 h 743"/>
                <a:gd name="T20" fmla="*/ 241301 w 274"/>
                <a:gd name="T21" fmla="*/ 569915 h 743"/>
                <a:gd name="T22" fmla="*/ 231776 w 274"/>
                <a:gd name="T23" fmla="*/ 609603 h 743"/>
                <a:gd name="T24" fmla="*/ 231776 w 274"/>
                <a:gd name="T25" fmla="*/ 638178 h 743"/>
                <a:gd name="T26" fmla="*/ 184151 w 274"/>
                <a:gd name="T27" fmla="*/ 1179518 h 7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4"/>
                <a:gd name="T43" fmla="*/ 0 h 743"/>
                <a:gd name="T44" fmla="*/ 274 w 274"/>
                <a:gd name="T45" fmla="*/ 743 h 7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4" h="743">
                  <a:moveTo>
                    <a:pt x="0" y="579"/>
                  </a:moveTo>
                  <a:lnTo>
                    <a:pt x="42" y="463"/>
                  </a:lnTo>
                  <a:lnTo>
                    <a:pt x="73" y="371"/>
                  </a:lnTo>
                  <a:lnTo>
                    <a:pt x="91" y="329"/>
                  </a:lnTo>
                  <a:lnTo>
                    <a:pt x="97" y="304"/>
                  </a:lnTo>
                  <a:lnTo>
                    <a:pt x="134" y="231"/>
                  </a:lnTo>
                  <a:lnTo>
                    <a:pt x="195" y="134"/>
                  </a:lnTo>
                  <a:lnTo>
                    <a:pt x="274" y="0"/>
                  </a:lnTo>
                  <a:lnTo>
                    <a:pt x="213" y="164"/>
                  </a:lnTo>
                  <a:lnTo>
                    <a:pt x="164" y="304"/>
                  </a:lnTo>
                  <a:lnTo>
                    <a:pt x="152" y="359"/>
                  </a:lnTo>
                  <a:lnTo>
                    <a:pt x="146" y="384"/>
                  </a:lnTo>
                  <a:lnTo>
                    <a:pt x="146" y="402"/>
                  </a:lnTo>
                  <a:lnTo>
                    <a:pt x="116" y="743"/>
                  </a:lnTo>
                </a:path>
              </a:pathLst>
            </a:custGeom>
            <a:noFill/>
            <a:ln w="28575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19" name="Line 112"/>
            <p:cNvSpPr>
              <a:spLocks noChangeShapeType="1"/>
            </p:cNvSpPr>
            <p:nvPr/>
          </p:nvSpPr>
          <p:spPr bwMode="auto">
            <a:xfrm flipV="1">
              <a:off x="6464332" y="3228984"/>
              <a:ext cx="1141418" cy="387352"/>
            </a:xfrm>
            <a:prstGeom prst="line">
              <a:avLst/>
            </a:prstGeom>
            <a:noFill/>
            <a:ln w="285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20" name="Line 113"/>
            <p:cNvSpPr>
              <a:spLocks noChangeShapeType="1"/>
            </p:cNvSpPr>
            <p:nvPr/>
          </p:nvSpPr>
          <p:spPr bwMode="auto">
            <a:xfrm flipV="1">
              <a:off x="6686583" y="3044833"/>
              <a:ext cx="696916" cy="774704"/>
            </a:xfrm>
            <a:prstGeom prst="line">
              <a:avLst/>
            </a:prstGeom>
            <a:noFill/>
            <a:ln w="285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21" name="Line 114"/>
            <p:cNvSpPr>
              <a:spLocks noChangeShapeType="1"/>
            </p:cNvSpPr>
            <p:nvPr/>
          </p:nvSpPr>
          <p:spPr bwMode="auto">
            <a:xfrm>
              <a:off x="2962291" y="2155829"/>
              <a:ext cx="463552" cy="1035055"/>
            </a:xfrm>
            <a:prstGeom prst="line">
              <a:avLst/>
            </a:prstGeom>
            <a:noFill/>
            <a:ln w="285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22" name="Freeform 115"/>
            <p:cNvSpPr>
              <a:spLocks/>
            </p:cNvSpPr>
            <p:nvPr/>
          </p:nvSpPr>
          <p:spPr bwMode="auto">
            <a:xfrm>
              <a:off x="2817828" y="1971678"/>
              <a:ext cx="192088" cy="57150"/>
            </a:xfrm>
            <a:custGeom>
              <a:avLst/>
              <a:gdLst>
                <a:gd name="T0" fmla="*/ 192088 w 121"/>
                <a:gd name="T1" fmla="*/ 0 h 36"/>
                <a:gd name="T2" fmla="*/ 173038 w 121"/>
                <a:gd name="T3" fmla="*/ 38100 h 36"/>
                <a:gd name="T4" fmla="*/ 163513 w 121"/>
                <a:gd name="T5" fmla="*/ 47625 h 36"/>
                <a:gd name="T6" fmla="*/ 144463 w 121"/>
                <a:gd name="T7" fmla="*/ 57150 h 36"/>
                <a:gd name="T8" fmla="*/ 125413 w 121"/>
                <a:gd name="T9" fmla="*/ 57150 h 36"/>
                <a:gd name="T10" fmla="*/ 95250 w 121"/>
                <a:gd name="T11" fmla="*/ 47625 h 36"/>
                <a:gd name="T12" fmla="*/ 76200 w 121"/>
                <a:gd name="T13" fmla="*/ 47625 h 36"/>
                <a:gd name="T14" fmla="*/ 47625 w 121"/>
                <a:gd name="T15" fmla="*/ 47625 h 36"/>
                <a:gd name="T16" fmla="*/ 19050 w 121"/>
                <a:gd name="T17" fmla="*/ 57150 h 36"/>
                <a:gd name="T18" fmla="*/ 9525 w 121"/>
                <a:gd name="T19" fmla="*/ 57150 h 36"/>
                <a:gd name="T20" fmla="*/ 0 w 121"/>
                <a:gd name="T21" fmla="*/ 57150 h 36"/>
                <a:gd name="T22" fmla="*/ 9525 w 121"/>
                <a:gd name="T23" fmla="*/ 19050 h 36"/>
                <a:gd name="T24" fmla="*/ 28575 w 121"/>
                <a:gd name="T25" fmla="*/ 9525 h 36"/>
                <a:gd name="T26" fmla="*/ 47625 w 121"/>
                <a:gd name="T27" fmla="*/ 0 h 36"/>
                <a:gd name="T28" fmla="*/ 66675 w 121"/>
                <a:gd name="T29" fmla="*/ 0 h 36"/>
                <a:gd name="T30" fmla="*/ 95250 w 121"/>
                <a:gd name="T31" fmla="*/ 9525 h 36"/>
                <a:gd name="T32" fmla="*/ 125413 w 121"/>
                <a:gd name="T33" fmla="*/ 19050 h 36"/>
                <a:gd name="T34" fmla="*/ 144463 w 121"/>
                <a:gd name="T35" fmla="*/ 19050 h 36"/>
                <a:gd name="T36" fmla="*/ 153988 w 121"/>
                <a:gd name="T37" fmla="*/ 9525 h 36"/>
                <a:gd name="T38" fmla="*/ 173038 w 121"/>
                <a:gd name="T39" fmla="*/ 9525 h 36"/>
                <a:gd name="T40" fmla="*/ 182563 w 121"/>
                <a:gd name="T41" fmla="*/ 0 h 36"/>
                <a:gd name="T42" fmla="*/ 192088 w 121"/>
                <a:gd name="T43" fmla="*/ 0 h 36"/>
                <a:gd name="T44" fmla="*/ 192088 w 121"/>
                <a:gd name="T45" fmla="*/ 0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1"/>
                <a:gd name="T70" fmla="*/ 0 h 36"/>
                <a:gd name="T71" fmla="*/ 121 w 121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1" h="36">
                  <a:moveTo>
                    <a:pt x="121" y="0"/>
                  </a:moveTo>
                  <a:lnTo>
                    <a:pt x="109" y="24"/>
                  </a:lnTo>
                  <a:lnTo>
                    <a:pt x="103" y="30"/>
                  </a:lnTo>
                  <a:lnTo>
                    <a:pt x="91" y="36"/>
                  </a:lnTo>
                  <a:lnTo>
                    <a:pt x="79" y="36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0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60" y="6"/>
                  </a:lnTo>
                  <a:lnTo>
                    <a:pt x="79" y="12"/>
                  </a:lnTo>
                  <a:lnTo>
                    <a:pt x="91" y="12"/>
                  </a:lnTo>
                  <a:lnTo>
                    <a:pt x="97" y="6"/>
                  </a:lnTo>
                  <a:lnTo>
                    <a:pt x="109" y="6"/>
                  </a:lnTo>
                  <a:lnTo>
                    <a:pt x="115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23" name="Freeform 116"/>
            <p:cNvSpPr>
              <a:spLocks/>
            </p:cNvSpPr>
            <p:nvPr/>
          </p:nvSpPr>
          <p:spPr bwMode="auto">
            <a:xfrm>
              <a:off x="2817828" y="1971678"/>
              <a:ext cx="192088" cy="57150"/>
            </a:xfrm>
            <a:custGeom>
              <a:avLst/>
              <a:gdLst>
                <a:gd name="T0" fmla="*/ 192088 w 121"/>
                <a:gd name="T1" fmla="*/ 0 h 36"/>
                <a:gd name="T2" fmla="*/ 182563 w 121"/>
                <a:gd name="T3" fmla="*/ 19050 h 36"/>
                <a:gd name="T4" fmla="*/ 173038 w 121"/>
                <a:gd name="T5" fmla="*/ 38100 h 36"/>
                <a:gd name="T6" fmla="*/ 173038 w 121"/>
                <a:gd name="T7" fmla="*/ 47625 h 36"/>
                <a:gd name="T8" fmla="*/ 163513 w 121"/>
                <a:gd name="T9" fmla="*/ 47625 h 36"/>
                <a:gd name="T10" fmla="*/ 163513 w 121"/>
                <a:gd name="T11" fmla="*/ 57150 h 36"/>
                <a:gd name="T12" fmla="*/ 153988 w 121"/>
                <a:gd name="T13" fmla="*/ 57150 h 36"/>
                <a:gd name="T14" fmla="*/ 153988 w 121"/>
                <a:gd name="T15" fmla="*/ 57150 h 36"/>
                <a:gd name="T16" fmla="*/ 144463 w 121"/>
                <a:gd name="T17" fmla="*/ 57150 h 36"/>
                <a:gd name="T18" fmla="*/ 134938 w 121"/>
                <a:gd name="T19" fmla="*/ 57150 h 36"/>
                <a:gd name="T20" fmla="*/ 125413 w 121"/>
                <a:gd name="T21" fmla="*/ 57150 h 36"/>
                <a:gd name="T22" fmla="*/ 115888 w 121"/>
                <a:gd name="T23" fmla="*/ 57150 h 36"/>
                <a:gd name="T24" fmla="*/ 95250 w 121"/>
                <a:gd name="T25" fmla="*/ 47625 h 36"/>
                <a:gd name="T26" fmla="*/ 85725 w 121"/>
                <a:gd name="T27" fmla="*/ 47625 h 36"/>
                <a:gd name="T28" fmla="*/ 76200 w 121"/>
                <a:gd name="T29" fmla="*/ 47625 h 36"/>
                <a:gd name="T30" fmla="*/ 66675 w 121"/>
                <a:gd name="T31" fmla="*/ 47625 h 36"/>
                <a:gd name="T32" fmla="*/ 47625 w 121"/>
                <a:gd name="T33" fmla="*/ 47625 h 36"/>
                <a:gd name="T34" fmla="*/ 28575 w 121"/>
                <a:gd name="T35" fmla="*/ 47625 h 36"/>
                <a:gd name="T36" fmla="*/ 19050 w 121"/>
                <a:gd name="T37" fmla="*/ 47625 h 36"/>
                <a:gd name="T38" fmla="*/ 0 w 121"/>
                <a:gd name="T39" fmla="*/ 57150 h 36"/>
                <a:gd name="T40" fmla="*/ 0 w 121"/>
                <a:gd name="T41" fmla="*/ 38100 h 36"/>
                <a:gd name="T42" fmla="*/ 9525 w 121"/>
                <a:gd name="T43" fmla="*/ 28575 h 36"/>
                <a:gd name="T44" fmla="*/ 9525 w 121"/>
                <a:gd name="T45" fmla="*/ 19050 h 36"/>
                <a:gd name="T46" fmla="*/ 19050 w 121"/>
                <a:gd name="T47" fmla="*/ 19050 h 36"/>
                <a:gd name="T48" fmla="*/ 28575 w 121"/>
                <a:gd name="T49" fmla="*/ 9525 h 36"/>
                <a:gd name="T50" fmla="*/ 28575 w 121"/>
                <a:gd name="T51" fmla="*/ 9525 h 36"/>
                <a:gd name="T52" fmla="*/ 38100 w 121"/>
                <a:gd name="T53" fmla="*/ 0 h 36"/>
                <a:gd name="T54" fmla="*/ 38100 w 121"/>
                <a:gd name="T55" fmla="*/ 0 h 36"/>
                <a:gd name="T56" fmla="*/ 47625 w 121"/>
                <a:gd name="T57" fmla="*/ 0 h 36"/>
                <a:gd name="T58" fmla="*/ 57150 w 121"/>
                <a:gd name="T59" fmla="*/ 0 h 36"/>
                <a:gd name="T60" fmla="*/ 66675 w 121"/>
                <a:gd name="T61" fmla="*/ 0 h 36"/>
                <a:gd name="T62" fmla="*/ 95250 w 121"/>
                <a:gd name="T63" fmla="*/ 9525 h 36"/>
                <a:gd name="T64" fmla="*/ 115888 w 121"/>
                <a:gd name="T65" fmla="*/ 9525 h 36"/>
                <a:gd name="T66" fmla="*/ 134938 w 121"/>
                <a:gd name="T67" fmla="*/ 19050 h 36"/>
                <a:gd name="T68" fmla="*/ 134938 w 121"/>
                <a:gd name="T69" fmla="*/ 19050 h 36"/>
                <a:gd name="T70" fmla="*/ 144463 w 121"/>
                <a:gd name="T71" fmla="*/ 19050 h 36"/>
                <a:gd name="T72" fmla="*/ 173038 w 121"/>
                <a:gd name="T73" fmla="*/ 9525 h 36"/>
                <a:gd name="T74" fmla="*/ 192088 w 121"/>
                <a:gd name="T75" fmla="*/ 0 h 36"/>
                <a:gd name="T76" fmla="*/ 192088 w 121"/>
                <a:gd name="T77" fmla="*/ 0 h 36"/>
                <a:gd name="T78" fmla="*/ 192088 w 121"/>
                <a:gd name="T79" fmla="*/ 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1"/>
                <a:gd name="T121" fmla="*/ 0 h 36"/>
                <a:gd name="T122" fmla="*/ 121 w 121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1" h="36">
                  <a:moveTo>
                    <a:pt x="121" y="0"/>
                  </a:moveTo>
                  <a:lnTo>
                    <a:pt x="115" y="12"/>
                  </a:lnTo>
                  <a:lnTo>
                    <a:pt x="109" y="24"/>
                  </a:lnTo>
                  <a:lnTo>
                    <a:pt x="109" y="30"/>
                  </a:lnTo>
                  <a:lnTo>
                    <a:pt x="103" y="30"/>
                  </a:lnTo>
                  <a:lnTo>
                    <a:pt x="103" y="36"/>
                  </a:lnTo>
                  <a:lnTo>
                    <a:pt x="97" y="36"/>
                  </a:lnTo>
                  <a:lnTo>
                    <a:pt x="91" y="36"/>
                  </a:lnTo>
                  <a:lnTo>
                    <a:pt x="85" y="36"/>
                  </a:lnTo>
                  <a:lnTo>
                    <a:pt x="79" y="36"/>
                  </a:lnTo>
                  <a:lnTo>
                    <a:pt x="73" y="36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0" y="30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60" y="6"/>
                  </a:lnTo>
                  <a:lnTo>
                    <a:pt x="73" y="6"/>
                  </a:lnTo>
                  <a:lnTo>
                    <a:pt x="85" y="12"/>
                  </a:lnTo>
                  <a:lnTo>
                    <a:pt x="91" y="12"/>
                  </a:lnTo>
                  <a:lnTo>
                    <a:pt x="109" y="6"/>
                  </a:lnTo>
                  <a:lnTo>
                    <a:pt x="12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3155967" y="1662114"/>
              <a:ext cx="203201" cy="57150"/>
            </a:xfrm>
            <a:custGeom>
              <a:avLst/>
              <a:gdLst>
                <a:gd name="T0" fmla="*/ 203201 w 128"/>
                <a:gd name="T1" fmla="*/ 0 h 36"/>
                <a:gd name="T2" fmla="*/ 184151 w 128"/>
                <a:gd name="T3" fmla="*/ 38100 h 36"/>
                <a:gd name="T4" fmla="*/ 163513 w 128"/>
                <a:gd name="T5" fmla="*/ 47625 h 36"/>
                <a:gd name="T6" fmla="*/ 153988 w 128"/>
                <a:gd name="T7" fmla="*/ 57150 h 36"/>
                <a:gd name="T8" fmla="*/ 134938 w 128"/>
                <a:gd name="T9" fmla="*/ 57150 h 36"/>
                <a:gd name="T10" fmla="*/ 106363 w 128"/>
                <a:gd name="T11" fmla="*/ 47625 h 36"/>
                <a:gd name="T12" fmla="*/ 87313 w 128"/>
                <a:gd name="T13" fmla="*/ 47625 h 36"/>
                <a:gd name="T14" fmla="*/ 57150 w 128"/>
                <a:gd name="T15" fmla="*/ 47625 h 36"/>
                <a:gd name="T16" fmla="*/ 19050 w 128"/>
                <a:gd name="T17" fmla="*/ 57150 h 36"/>
                <a:gd name="T18" fmla="*/ 9525 w 128"/>
                <a:gd name="T19" fmla="*/ 57150 h 36"/>
                <a:gd name="T20" fmla="*/ 0 w 128"/>
                <a:gd name="T21" fmla="*/ 57150 h 36"/>
                <a:gd name="T22" fmla="*/ 19050 w 128"/>
                <a:gd name="T23" fmla="*/ 28575 h 36"/>
                <a:gd name="T24" fmla="*/ 47625 w 128"/>
                <a:gd name="T25" fmla="*/ 0 h 36"/>
                <a:gd name="T26" fmla="*/ 77788 w 128"/>
                <a:gd name="T27" fmla="*/ 0 h 36"/>
                <a:gd name="T28" fmla="*/ 96838 w 128"/>
                <a:gd name="T29" fmla="*/ 9525 h 36"/>
                <a:gd name="T30" fmla="*/ 125413 w 128"/>
                <a:gd name="T31" fmla="*/ 19050 h 36"/>
                <a:gd name="T32" fmla="*/ 144463 w 128"/>
                <a:gd name="T33" fmla="*/ 19050 h 36"/>
                <a:gd name="T34" fmla="*/ 184151 w 128"/>
                <a:gd name="T35" fmla="*/ 9525 h 36"/>
                <a:gd name="T36" fmla="*/ 193676 w 128"/>
                <a:gd name="T37" fmla="*/ 0 h 36"/>
                <a:gd name="T38" fmla="*/ 203201 w 128"/>
                <a:gd name="T39" fmla="*/ 0 h 36"/>
                <a:gd name="T40" fmla="*/ 203201 w 128"/>
                <a:gd name="T41" fmla="*/ 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8"/>
                <a:gd name="T64" fmla="*/ 0 h 36"/>
                <a:gd name="T65" fmla="*/ 128 w 128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8" h="36">
                  <a:moveTo>
                    <a:pt x="128" y="0"/>
                  </a:moveTo>
                  <a:lnTo>
                    <a:pt x="116" y="24"/>
                  </a:lnTo>
                  <a:lnTo>
                    <a:pt x="103" y="30"/>
                  </a:lnTo>
                  <a:lnTo>
                    <a:pt x="97" y="36"/>
                  </a:lnTo>
                  <a:lnTo>
                    <a:pt x="85" y="36"/>
                  </a:lnTo>
                  <a:lnTo>
                    <a:pt x="67" y="30"/>
                  </a:lnTo>
                  <a:lnTo>
                    <a:pt x="55" y="30"/>
                  </a:lnTo>
                  <a:lnTo>
                    <a:pt x="36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12" y="18"/>
                  </a:lnTo>
                  <a:lnTo>
                    <a:pt x="30" y="0"/>
                  </a:lnTo>
                  <a:lnTo>
                    <a:pt x="49" y="0"/>
                  </a:lnTo>
                  <a:lnTo>
                    <a:pt x="61" y="6"/>
                  </a:lnTo>
                  <a:lnTo>
                    <a:pt x="79" y="12"/>
                  </a:lnTo>
                  <a:lnTo>
                    <a:pt x="91" y="12"/>
                  </a:lnTo>
                  <a:lnTo>
                    <a:pt x="116" y="6"/>
                  </a:lnTo>
                  <a:lnTo>
                    <a:pt x="122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25" name="Freeform 118"/>
            <p:cNvSpPr>
              <a:spLocks/>
            </p:cNvSpPr>
            <p:nvPr/>
          </p:nvSpPr>
          <p:spPr bwMode="auto">
            <a:xfrm>
              <a:off x="3155967" y="1662114"/>
              <a:ext cx="203201" cy="57150"/>
            </a:xfrm>
            <a:custGeom>
              <a:avLst/>
              <a:gdLst>
                <a:gd name="T0" fmla="*/ 203201 w 128"/>
                <a:gd name="T1" fmla="*/ 0 h 36"/>
                <a:gd name="T2" fmla="*/ 193676 w 128"/>
                <a:gd name="T3" fmla="*/ 19050 h 36"/>
                <a:gd name="T4" fmla="*/ 184151 w 128"/>
                <a:gd name="T5" fmla="*/ 38100 h 36"/>
                <a:gd name="T6" fmla="*/ 173038 w 128"/>
                <a:gd name="T7" fmla="*/ 47625 h 36"/>
                <a:gd name="T8" fmla="*/ 163513 w 128"/>
                <a:gd name="T9" fmla="*/ 47625 h 36"/>
                <a:gd name="T10" fmla="*/ 163513 w 128"/>
                <a:gd name="T11" fmla="*/ 57150 h 36"/>
                <a:gd name="T12" fmla="*/ 163513 w 128"/>
                <a:gd name="T13" fmla="*/ 57150 h 36"/>
                <a:gd name="T14" fmla="*/ 153988 w 128"/>
                <a:gd name="T15" fmla="*/ 57150 h 36"/>
                <a:gd name="T16" fmla="*/ 153988 w 128"/>
                <a:gd name="T17" fmla="*/ 57150 h 36"/>
                <a:gd name="T18" fmla="*/ 134938 w 128"/>
                <a:gd name="T19" fmla="*/ 57150 h 36"/>
                <a:gd name="T20" fmla="*/ 125413 w 128"/>
                <a:gd name="T21" fmla="*/ 57150 h 36"/>
                <a:gd name="T22" fmla="*/ 115888 w 128"/>
                <a:gd name="T23" fmla="*/ 57150 h 36"/>
                <a:gd name="T24" fmla="*/ 106363 w 128"/>
                <a:gd name="T25" fmla="*/ 47625 h 36"/>
                <a:gd name="T26" fmla="*/ 96838 w 128"/>
                <a:gd name="T27" fmla="*/ 47625 h 36"/>
                <a:gd name="T28" fmla="*/ 77788 w 128"/>
                <a:gd name="T29" fmla="*/ 47625 h 36"/>
                <a:gd name="T30" fmla="*/ 66675 w 128"/>
                <a:gd name="T31" fmla="*/ 47625 h 36"/>
                <a:gd name="T32" fmla="*/ 57150 w 128"/>
                <a:gd name="T33" fmla="*/ 47625 h 36"/>
                <a:gd name="T34" fmla="*/ 38100 w 128"/>
                <a:gd name="T35" fmla="*/ 47625 h 36"/>
                <a:gd name="T36" fmla="*/ 19050 w 128"/>
                <a:gd name="T37" fmla="*/ 57150 h 36"/>
                <a:gd name="T38" fmla="*/ 0 w 128"/>
                <a:gd name="T39" fmla="*/ 57150 h 36"/>
                <a:gd name="T40" fmla="*/ 9525 w 128"/>
                <a:gd name="T41" fmla="*/ 38100 h 36"/>
                <a:gd name="T42" fmla="*/ 9525 w 128"/>
                <a:gd name="T43" fmla="*/ 28575 h 36"/>
                <a:gd name="T44" fmla="*/ 19050 w 128"/>
                <a:gd name="T45" fmla="*/ 28575 h 36"/>
                <a:gd name="T46" fmla="*/ 19050 w 128"/>
                <a:gd name="T47" fmla="*/ 19050 h 36"/>
                <a:gd name="T48" fmla="*/ 28575 w 128"/>
                <a:gd name="T49" fmla="*/ 9525 h 36"/>
                <a:gd name="T50" fmla="*/ 38100 w 128"/>
                <a:gd name="T51" fmla="*/ 9525 h 36"/>
                <a:gd name="T52" fmla="*/ 38100 w 128"/>
                <a:gd name="T53" fmla="*/ 0 h 36"/>
                <a:gd name="T54" fmla="*/ 38100 w 128"/>
                <a:gd name="T55" fmla="*/ 0 h 36"/>
                <a:gd name="T56" fmla="*/ 47625 w 128"/>
                <a:gd name="T57" fmla="*/ 0 h 36"/>
                <a:gd name="T58" fmla="*/ 57150 w 128"/>
                <a:gd name="T59" fmla="*/ 0 h 36"/>
                <a:gd name="T60" fmla="*/ 77788 w 128"/>
                <a:gd name="T61" fmla="*/ 0 h 36"/>
                <a:gd name="T62" fmla="*/ 96838 w 128"/>
                <a:gd name="T63" fmla="*/ 9525 h 36"/>
                <a:gd name="T64" fmla="*/ 125413 w 128"/>
                <a:gd name="T65" fmla="*/ 9525 h 36"/>
                <a:gd name="T66" fmla="*/ 134938 w 128"/>
                <a:gd name="T67" fmla="*/ 19050 h 36"/>
                <a:gd name="T68" fmla="*/ 144463 w 128"/>
                <a:gd name="T69" fmla="*/ 19050 h 36"/>
                <a:gd name="T70" fmla="*/ 144463 w 128"/>
                <a:gd name="T71" fmla="*/ 19050 h 36"/>
                <a:gd name="T72" fmla="*/ 173038 w 128"/>
                <a:gd name="T73" fmla="*/ 9525 h 36"/>
                <a:gd name="T74" fmla="*/ 203201 w 128"/>
                <a:gd name="T75" fmla="*/ 0 h 36"/>
                <a:gd name="T76" fmla="*/ 203201 w 128"/>
                <a:gd name="T77" fmla="*/ 0 h 36"/>
                <a:gd name="T78" fmla="*/ 203201 w 128"/>
                <a:gd name="T79" fmla="*/ 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"/>
                <a:gd name="T121" fmla="*/ 0 h 36"/>
                <a:gd name="T122" fmla="*/ 128 w 128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" h="36">
                  <a:moveTo>
                    <a:pt x="128" y="0"/>
                  </a:moveTo>
                  <a:lnTo>
                    <a:pt x="122" y="12"/>
                  </a:lnTo>
                  <a:lnTo>
                    <a:pt x="116" y="24"/>
                  </a:lnTo>
                  <a:lnTo>
                    <a:pt x="109" y="30"/>
                  </a:lnTo>
                  <a:lnTo>
                    <a:pt x="103" y="30"/>
                  </a:lnTo>
                  <a:lnTo>
                    <a:pt x="103" y="36"/>
                  </a:lnTo>
                  <a:lnTo>
                    <a:pt x="97" y="36"/>
                  </a:lnTo>
                  <a:lnTo>
                    <a:pt x="85" y="36"/>
                  </a:lnTo>
                  <a:lnTo>
                    <a:pt x="79" y="36"/>
                  </a:lnTo>
                  <a:lnTo>
                    <a:pt x="73" y="36"/>
                  </a:lnTo>
                  <a:lnTo>
                    <a:pt x="67" y="30"/>
                  </a:lnTo>
                  <a:lnTo>
                    <a:pt x="61" y="30"/>
                  </a:lnTo>
                  <a:lnTo>
                    <a:pt x="49" y="3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24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61" y="6"/>
                  </a:lnTo>
                  <a:lnTo>
                    <a:pt x="79" y="6"/>
                  </a:lnTo>
                  <a:lnTo>
                    <a:pt x="85" y="12"/>
                  </a:lnTo>
                  <a:lnTo>
                    <a:pt x="91" y="12"/>
                  </a:lnTo>
                  <a:lnTo>
                    <a:pt x="109" y="6"/>
                  </a:lnTo>
                  <a:lnTo>
                    <a:pt x="12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26" name="Freeform 119"/>
            <p:cNvSpPr>
              <a:spLocks/>
            </p:cNvSpPr>
            <p:nvPr/>
          </p:nvSpPr>
          <p:spPr bwMode="auto">
            <a:xfrm>
              <a:off x="3300430" y="1730377"/>
              <a:ext cx="203201" cy="66675"/>
            </a:xfrm>
            <a:custGeom>
              <a:avLst/>
              <a:gdLst>
                <a:gd name="T0" fmla="*/ 203201 w 128"/>
                <a:gd name="T1" fmla="*/ 9525 h 42"/>
                <a:gd name="T2" fmla="*/ 184151 w 128"/>
                <a:gd name="T3" fmla="*/ 38100 h 42"/>
                <a:gd name="T4" fmla="*/ 155576 w 128"/>
                <a:gd name="T5" fmla="*/ 66675 h 42"/>
                <a:gd name="T6" fmla="*/ 136526 w 128"/>
                <a:gd name="T7" fmla="*/ 66675 h 42"/>
                <a:gd name="T8" fmla="*/ 106363 w 128"/>
                <a:gd name="T9" fmla="*/ 57150 h 42"/>
                <a:gd name="T10" fmla="*/ 87313 w 128"/>
                <a:gd name="T11" fmla="*/ 47625 h 42"/>
                <a:gd name="T12" fmla="*/ 58738 w 128"/>
                <a:gd name="T13" fmla="*/ 47625 h 42"/>
                <a:gd name="T14" fmla="*/ 19050 w 128"/>
                <a:gd name="T15" fmla="*/ 57150 h 42"/>
                <a:gd name="T16" fmla="*/ 9525 w 128"/>
                <a:gd name="T17" fmla="*/ 66675 h 42"/>
                <a:gd name="T18" fmla="*/ 0 w 128"/>
                <a:gd name="T19" fmla="*/ 66675 h 42"/>
                <a:gd name="T20" fmla="*/ 19050 w 128"/>
                <a:gd name="T21" fmla="*/ 28575 h 42"/>
                <a:gd name="T22" fmla="*/ 49213 w 128"/>
                <a:gd name="T23" fmla="*/ 0 h 42"/>
                <a:gd name="T24" fmla="*/ 77788 w 128"/>
                <a:gd name="T25" fmla="*/ 9525 h 42"/>
                <a:gd name="T26" fmla="*/ 96838 w 128"/>
                <a:gd name="T27" fmla="*/ 9525 h 42"/>
                <a:gd name="T28" fmla="*/ 125413 w 128"/>
                <a:gd name="T29" fmla="*/ 19050 h 42"/>
                <a:gd name="T30" fmla="*/ 146051 w 128"/>
                <a:gd name="T31" fmla="*/ 19050 h 42"/>
                <a:gd name="T32" fmla="*/ 184151 w 128"/>
                <a:gd name="T33" fmla="*/ 19050 h 42"/>
                <a:gd name="T34" fmla="*/ 193676 w 128"/>
                <a:gd name="T35" fmla="*/ 9525 h 42"/>
                <a:gd name="T36" fmla="*/ 203201 w 128"/>
                <a:gd name="T37" fmla="*/ 9525 h 42"/>
                <a:gd name="T38" fmla="*/ 203201 w 128"/>
                <a:gd name="T39" fmla="*/ 9525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8"/>
                <a:gd name="T61" fmla="*/ 0 h 42"/>
                <a:gd name="T62" fmla="*/ 128 w 128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8" h="42">
                  <a:moveTo>
                    <a:pt x="128" y="6"/>
                  </a:moveTo>
                  <a:lnTo>
                    <a:pt x="116" y="24"/>
                  </a:lnTo>
                  <a:lnTo>
                    <a:pt x="98" y="42"/>
                  </a:lnTo>
                  <a:lnTo>
                    <a:pt x="86" y="42"/>
                  </a:lnTo>
                  <a:lnTo>
                    <a:pt x="67" y="36"/>
                  </a:lnTo>
                  <a:lnTo>
                    <a:pt x="55" y="30"/>
                  </a:lnTo>
                  <a:lnTo>
                    <a:pt x="37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12" y="18"/>
                  </a:lnTo>
                  <a:lnTo>
                    <a:pt x="31" y="0"/>
                  </a:lnTo>
                  <a:lnTo>
                    <a:pt x="49" y="6"/>
                  </a:lnTo>
                  <a:lnTo>
                    <a:pt x="61" y="6"/>
                  </a:lnTo>
                  <a:lnTo>
                    <a:pt x="79" y="12"/>
                  </a:lnTo>
                  <a:lnTo>
                    <a:pt x="92" y="12"/>
                  </a:lnTo>
                  <a:lnTo>
                    <a:pt x="116" y="12"/>
                  </a:lnTo>
                  <a:lnTo>
                    <a:pt x="122" y="6"/>
                  </a:lnTo>
                  <a:lnTo>
                    <a:pt x="128" y="6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3300430" y="1730377"/>
              <a:ext cx="203201" cy="66675"/>
            </a:xfrm>
            <a:custGeom>
              <a:avLst/>
              <a:gdLst>
                <a:gd name="T0" fmla="*/ 203201 w 128"/>
                <a:gd name="T1" fmla="*/ 9525 h 42"/>
                <a:gd name="T2" fmla="*/ 193676 w 128"/>
                <a:gd name="T3" fmla="*/ 19050 h 42"/>
                <a:gd name="T4" fmla="*/ 184151 w 128"/>
                <a:gd name="T5" fmla="*/ 38100 h 42"/>
                <a:gd name="T6" fmla="*/ 174626 w 128"/>
                <a:gd name="T7" fmla="*/ 47625 h 42"/>
                <a:gd name="T8" fmla="*/ 174626 w 128"/>
                <a:gd name="T9" fmla="*/ 57150 h 42"/>
                <a:gd name="T10" fmla="*/ 165101 w 128"/>
                <a:gd name="T11" fmla="*/ 57150 h 42"/>
                <a:gd name="T12" fmla="*/ 165101 w 128"/>
                <a:gd name="T13" fmla="*/ 57150 h 42"/>
                <a:gd name="T14" fmla="*/ 155576 w 128"/>
                <a:gd name="T15" fmla="*/ 66675 h 42"/>
                <a:gd name="T16" fmla="*/ 155576 w 128"/>
                <a:gd name="T17" fmla="*/ 66675 h 42"/>
                <a:gd name="T18" fmla="*/ 146051 w 128"/>
                <a:gd name="T19" fmla="*/ 66675 h 42"/>
                <a:gd name="T20" fmla="*/ 125413 w 128"/>
                <a:gd name="T21" fmla="*/ 66675 h 42"/>
                <a:gd name="T22" fmla="*/ 115888 w 128"/>
                <a:gd name="T23" fmla="*/ 57150 h 42"/>
                <a:gd name="T24" fmla="*/ 106363 w 128"/>
                <a:gd name="T25" fmla="*/ 57150 h 42"/>
                <a:gd name="T26" fmla="*/ 96838 w 128"/>
                <a:gd name="T27" fmla="*/ 47625 h 42"/>
                <a:gd name="T28" fmla="*/ 87313 w 128"/>
                <a:gd name="T29" fmla="*/ 47625 h 42"/>
                <a:gd name="T30" fmla="*/ 68263 w 128"/>
                <a:gd name="T31" fmla="*/ 47625 h 42"/>
                <a:gd name="T32" fmla="*/ 58738 w 128"/>
                <a:gd name="T33" fmla="*/ 47625 h 42"/>
                <a:gd name="T34" fmla="*/ 39688 w 128"/>
                <a:gd name="T35" fmla="*/ 47625 h 42"/>
                <a:gd name="T36" fmla="*/ 19050 w 128"/>
                <a:gd name="T37" fmla="*/ 57150 h 42"/>
                <a:gd name="T38" fmla="*/ 0 w 128"/>
                <a:gd name="T39" fmla="*/ 66675 h 42"/>
                <a:gd name="T40" fmla="*/ 9525 w 128"/>
                <a:gd name="T41" fmla="*/ 47625 h 42"/>
                <a:gd name="T42" fmla="*/ 9525 w 128"/>
                <a:gd name="T43" fmla="*/ 38100 h 42"/>
                <a:gd name="T44" fmla="*/ 19050 w 128"/>
                <a:gd name="T45" fmla="*/ 28575 h 42"/>
                <a:gd name="T46" fmla="*/ 28575 w 128"/>
                <a:gd name="T47" fmla="*/ 19050 h 42"/>
                <a:gd name="T48" fmla="*/ 28575 w 128"/>
                <a:gd name="T49" fmla="*/ 9525 h 42"/>
                <a:gd name="T50" fmla="*/ 39688 w 128"/>
                <a:gd name="T51" fmla="*/ 9525 h 42"/>
                <a:gd name="T52" fmla="*/ 39688 w 128"/>
                <a:gd name="T53" fmla="*/ 9525 h 42"/>
                <a:gd name="T54" fmla="*/ 49213 w 128"/>
                <a:gd name="T55" fmla="*/ 9525 h 42"/>
                <a:gd name="T56" fmla="*/ 49213 w 128"/>
                <a:gd name="T57" fmla="*/ 0 h 42"/>
                <a:gd name="T58" fmla="*/ 58738 w 128"/>
                <a:gd name="T59" fmla="*/ 0 h 42"/>
                <a:gd name="T60" fmla="*/ 77788 w 128"/>
                <a:gd name="T61" fmla="*/ 9525 h 42"/>
                <a:gd name="T62" fmla="*/ 96838 w 128"/>
                <a:gd name="T63" fmla="*/ 9525 h 42"/>
                <a:gd name="T64" fmla="*/ 125413 w 128"/>
                <a:gd name="T65" fmla="*/ 19050 h 42"/>
                <a:gd name="T66" fmla="*/ 136526 w 128"/>
                <a:gd name="T67" fmla="*/ 19050 h 42"/>
                <a:gd name="T68" fmla="*/ 146051 w 128"/>
                <a:gd name="T69" fmla="*/ 19050 h 42"/>
                <a:gd name="T70" fmla="*/ 146051 w 128"/>
                <a:gd name="T71" fmla="*/ 19050 h 42"/>
                <a:gd name="T72" fmla="*/ 184151 w 128"/>
                <a:gd name="T73" fmla="*/ 9525 h 42"/>
                <a:gd name="T74" fmla="*/ 203201 w 128"/>
                <a:gd name="T75" fmla="*/ 9525 h 42"/>
                <a:gd name="T76" fmla="*/ 203201 w 128"/>
                <a:gd name="T77" fmla="*/ 9525 h 42"/>
                <a:gd name="T78" fmla="*/ 203201 w 128"/>
                <a:gd name="T79" fmla="*/ 9525 h 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"/>
                <a:gd name="T121" fmla="*/ 0 h 42"/>
                <a:gd name="T122" fmla="*/ 128 w 128"/>
                <a:gd name="T123" fmla="*/ 42 h 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" h="42">
                  <a:moveTo>
                    <a:pt x="128" y="6"/>
                  </a:moveTo>
                  <a:lnTo>
                    <a:pt x="122" y="12"/>
                  </a:lnTo>
                  <a:lnTo>
                    <a:pt x="116" y="24"/>
                  </a:lnTo>
                  <a:lnTo>
                    <a:pt x="110" y="30"/>
                  </a:lnTo>
                  <a:lnTo>
                    <a:pt x="110" y="36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2" y="42"/>
                  </a:lnTo>
                  <a:lnTo>
                    <a:pt x="79" y="42"/>
                  </a:lnTo>
                  <a:lnTo>
                    <a:pt x="73" y="36"/>
                  </a:lnTo>
                  <a:lnTo>
                    <a:pt x="67" y="36"/>
                  </a:lnTo>
                  <a:lnTo>
                    <a:pt x="61" y="30"/>
                  </a:lnTo>
                  <a:lnTo>
                    <a:pt x="55" y="30"/>
                  </a:lnTo>
                  <a:lnTo>
                    <a:pt x="43" y="30"/>
                  </a:lnTo>
                  <a:lnTo>
                    <a:pt x="37" y="30"/>
                  </a:lnTo>
                  <a:lnTo>
                    <a:pt x="25" y="30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9" y="6"/>
                  </a:lnTo>
                  <a:lnTo>
                    <a:pt x="61" y="6"/>
                  </a:lnTo>
                  <a:lnTo>
                    <a:pt x="79" y="12"/>
                  </a:lnTo>
                  <a:lnTo>
                    <a:pt x="86" y="12"/>
                  </a:lnTo>
                  <a:lnTo>
                    <a:pt x="92" y="12"/>
                  </a:lnTo>
                  <a:lnTo>
                    <a:pt x="116" y="6"/>
                  </a:lnTo>
                  <a:lnTo>
                    <a:pt x="128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28" name="Freeform 121"/>
            <p:cNvSpPr>
              <a:spLocks/>
            </p:cNvSpPr>
            <p:nvPr/>
          </p:nvSpPr>
          <p:spPr bwMode="auto">
            <a:xfrm>
              <a:off x="2971816" y="1836740"/>
              <a:ext cx="203201" cy="85725"/>
            </a:xfrm>
            <a:custGeom>
              <a:avLst/>
              <a:gdLst>
                <a:gd name="T0" fmla="*/ 203201 w 128"/>
                <a:gd name="T1" fmla="*/ 47625 h 54"/>
                <a:gd name="T2" fmla="*/ 174626 w 128"/>
                <a:gd name="T3" fmla="*/ 66675 h 54"/>
                <a:gd name="T4" fmla="*/ 155576 w 128"/>
                <a:gd name="T5" fmla="*/ 85725 h 54"/>
                <a:gd name="T6" fmla="*/ 134938 w 128"/>
                <a:gd name="T7" fmla="*/ 85725 h 54"/>
                <a:gd name="T8" fmla="*/ 115888 w 128"/>
                <a:gd name="T9" fmla="*/ 76200 h 54"/>
                <a:gd name="T10" fmla="*/ 96838 w 128"/>
                <a:gd name="T11" fmla="*/ 66675 h 54"/>
                <a:gd name="T12" fmla="*/ 77788 w 128"/>
                <a:gd name="T13" fmla="*/ 47625 h 54"/>
                <a:gd name="T14" fmla="*/ 47625 w 128"/>
                <a:gd name="T15" fmla="*/ 38100 h 54"/>
                <a:gd name="T16" fmla="*/ 19050 w 128"/>
                <a:gd name="T17" fmla="*/ 38100 h 54"/>
                <a:gd name="T18" fmla="*/ 9525 w 128"/>
                <a:gd name="T19" fmla="*/ 38100 h 54"/>
                <a:gd name="T20" fmla="*/ 0 w 128"/>
                <a:gd name="T21" fmla="*/ 38100 h 54"/>
                <a:gd name="T22" fmla="*/ 19050 w 128"/>
                <a:gd name="T23" fmla="*/ 9525 h 54"/>
                <a:gd name="T24" fmla="*/ 38100 w 128"/>
                <a:gd name="T25" fmla="*/ 0 h 54"/>
                <a:gd name="T26" fmla="*/ 58738 w 128"/>
                <a:gd name="T27" fmla="*/ 0 h 54"/>
                <a:gd name="T28" fmla="*/ 87313 w 128"/>
                <a:gd name="T29" fmla="*/ 9525 h 54"/>
                <a:gd name="T30" fmla="*/ 106363 w 128"/>
                <a:gd name="T31" fmla="*/ 19050 h 54"/>
                <a:gd name="T32" fmla="*/ 125413 w 128"/>
                <a:gd name="T33" fmla="*/ 28575 h 54"/>
                <a:gd name="T34" fmla="*/ 144463 w 128"/>
                <a:gd name="T35" fmla="*/ 38100 h 54"/>
                <a:gd name="T36" fmla="*/ 184151 w 128"/>
                <a:gd name="T37" fmla="*/ 47625 h 54"/>
                <a:gd name="T38" fmla="*/ 193676 w 128"/>
                <a:gd name="T39" fmla="*/ 47625 h 54"/>
                <a:gd name="T40" fmla="*/ 203201 w 128"/>
                <a:gd name="T41" fmla="*/ 47625 h 54"/>
                <a:gd name="T42" fmla="*/ 203201 w 128"/>
                <a:gd name="T43" fmla="*/ 47625 h 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"/>
                <a:gd name="T67" fmla="*/ 0 h 54"/>
                <a:gd name="T68" fmla="*/ 128 w 128"/>
                <a:gd name="T69" fmla="*/ 54 h 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" h="54">
                  <a:moveTo>
                    <a:pt x="128" y="30"/>
                  </a:moveTo>
                  <a:lnTo>
                    <a:pt x="110" y="42"/>
                  </a:lnTo>
                  <a:lnTo>
                    <a:pt x="98" y="54"/>
                  </a:lnTo>
                  <a:lnTo>
                    <a:pt x="85" y="54"/>
                  </a:lnTo>
                  <a:lnTo>
                    <a:pt x="73" y="48"/>
                  </a:lnTo>
                  <a:lnTo>
                    <a:pt x="61" y="42"/>
                  </a:lnTo>
                  <a:lnTo>
                    <a:pt x="49" y="30"/>
                  </a:lnTo>
                  <a:lnTo>
                    <a:pt x="30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5" y="6"/>
                  </a:lnTo>
                  <a:lnTo>
                    <a:pt x="67" y="12"/>
                  </a:lnTo>
                  <a:lnTo>
                    <a:pt x="79" y="18"/>
                  </a:lnTo>
                  <a:lnTo>
                    <a:pt x="91" y="24"/>
                  </a:lnTo>
                  <a:lnTo>
                    <a:pt x="116" y="30"/>
                  </a:lnTo>
                  <a:lnTo>
                    <a:pt x="122" y="30"/>
                  </a:lnTo>
                  <a:lnTo>
                    <a:pt x="128" y="30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2971816" y="1836740"/>
              <a:ext cx="203201" cy="85725"/>
            </a:xfrm>
            <a:custGeom>
              <a:avLst/>
              <a:gdLst>
                <a:gd name="T0" fmla="*/ 203201 w 128"/>
                <a:gd name="T1" fmla="*/ 47625 h 54"/>
                <a:gd name="T2" fmla="*/ 193676 w 128"/>
                <a:gd name="T3" fmla="*/ 57150 h 54"/>
                <a:gd name="T4" fmla="*/ 174626 w 128"/>
                <a:gd name="T5" fmla="*/ 76200 h 54"/>
                <a:gd name="T6" fmla="*/ 165101 w 128"/>
                <a:gd name="T7" fmla="*/ 76200 h 54"/>
                <a:gd name="T8" fmla="*/ 155576 w 128"/>
                <a:gd name="T9" fmla="*/ 85725 h 54"/>
                <a:gd name="T10" fmla="*/ 155576 w 128"/>
                <a:gd name="T11" fmla="*/ 85725 h 54"/>
                <a:gd name="T12" fmla="*/ 144463 w 128"/>
                <a:gd name="T13" fmla="*/ 85725 h 54"/>
                <a:gd name="T14" fmla="*/ 144463 w 128"/>
                <a:gd name="T15" fmla="*/ 85725 h 54"/>
                <a:gd name="T16" fmla="*/ 134938 w 128"/>
                <a:gd name="T17" fmla="*/ 85725 h 54"/>
                <a:gd name="T18" fmla="*/ 125413 w 128"/>
                <a:gd name="T19" fmla="*/ 85725 h 54"/>
                <a:gd name="T20" fmla="*/ 115888 w 128"/>
                <a:gd name="T21" fmla="*/ 76200 h 54"/>
                <a:gd name="T22" fmla="*/ 106363 w 128"/>
                <a:gd name="T23" fmla="*/ 66675 h 54"/>
                <a:gd name="T24" fmla="*/ 96838 w 128"/>
                <a:gd name="T25" fmla="*/ 66675 h 54"/>
                <a:gd name="T26" fmla="*/ 87313 w 128"/>
                <a:gd name="T27" fmla="*/ 57150 h 54"/>
                <a:gd name="T28" fmla="*/ 77788 w 128"/>
                <a:gd name="T29" fmla="*/ 47625 h 54"/>
                <a:gd name="T30" fmla="*/ 68263 w 128"/>
                <a:gd name="T31" fmla="*/ 38100 h 54"/>
                <a:gd name="T32" fmla="*/ 47625 w 128"/>
                <a:gd name="T33" fmla="*/ 38100 h 54"/>
                <a:gd name="T34" fmla="*/ 38100 w 128"/>
                <a:gd name="T35" fmla="*/ 38100 h 54"/>
                <a:gd name="T36" fmla="*/ 19050 w 128"/>
                <a:gd name="T37" fmla="*/ 38100 h 54"/>
                <a:gd name="T38" fmla="*/ 0 w 128"/>
                <a:gd name="T39" fmla="*/ 38100 h 54"/>
                <a:gd name="T40" fmla="*/ 9525 w 128"/>
                <a:gd name="T41" fmla="*/ 19050 h 54"/>
                <a:gd name="T42" fmla="*/ 19050 w 128"/>
                <a:gd name="T43" fmla="*/ 19050 h 54"/>
                <a:gd name="T44" fmla="*/ 19050 w 128"/>
                <a:gd name="T45" fmla="*/ 9525 h 54"/>
                <a:gd name="T46" fmla="*/ 28575 w 128"/>
                <a:gd name="T47" fmla="*/ 0 h 54"/>
                <a:gd name="T48" fmla="*/ 38100 w 128"/>
                <a:gd name="T49" fmla="*/ 0 h 54"/>
                <a:gd name="T50" fmla="*/ 47625 w 128"/>
                <a:gd name="T51" fmla="*/ 0 h 54"/>
                <a:gd name="T52" fmla="*/ 47625 w 128"/>
                <a:gd name="T53" fmla="*/ 0 h 54"/>
                <a:gd name="T54" fmla="*/ 58738 w 128"/>
                <a:gd name="T55" fmla="*/ 0 h 54"/>
                <a:gd name="T56" fmla="*/ 58738 w 128"/>
                <a:gd name="T57" fmla="*/ 0 h 54"/>
                <a:gd name="T58" fmla="*/ 68263 w 128"/>
                <a:gd name="T59" fmla="*/ 0 h 54"/>
                <a:gd name="T60" fmla="*/ 87313 w 128"/>
                <a:gd name="T61" fmla="*/ 0 h 54"/>
                <a:gd name="T62" fmla="*/ 106363 w 128"/>
                <a:gd name="T63" fmla="*/ 19050 h 54"/>
                <a:gd name="T64" fmla="*/ 125413 w 128"/>
                <a:gd name="T65" fmla="*/ 28575 h 54"/>
                <a:gd name="T66" fmla="*/ 134938 w 128"/>
                <a:gd name="T67" fmla="*/ 38100 h 54"/>
                <a:gd name="T68" fmla="*/ 144463 w 128"/>
                <a:gd name="T69" fmla="*/ 38100 h 54"/>
                <a:gd name="T70" fmla="*/ 144463 w 128"/>
                <a:gd name="T71" fmla="*/ 38100 h 54"/>
                <a:gd name="T72" fmla="*/ 184151 w 128"/>
                <a:gd name="T73" fmla="*/ 47625 h 54"/>
                <a:gd name="T74" fmla="*/ 203201 w 128"/>
                <a:gd name="T75" fmla="*/ 47625 h 54"/>
                <a:gd name="T76" fmla="*/ 203201 w 128"/>
                <a:gd name="T77" fmla="*/ 47625 h 54"/>
                <a:gd name="T78" fmla="*/ 203201 w 128"/>
                <a:gd name="T79" fmla="*/ 47625 h 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"/>
                <a:gd name="T121" fmla="*/ 0 h 54"/>
                <a:gd name="T122" fmla="*/ 128 w 128"/>
                <a:gd name="T123" fmla="*/ 54 h 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" h="54">
                  <a:moveTo>
                    <a:pt x="128" y="30"/>
                  </a:moveTo>
                  <a:lnTo>
                    <a:pt x="122" y="36"/>
                  </a:lnTo>
                  <a:lnTo>
                    <a:pt x="110" y="48"/>
                  </a:lnTo>
                  <a:lnTo>
                    <a:pt x="104" y="48"/>
                  </a:lnTo>
                  <a:lnTo>
                    <a:pt x="98" y="54"/>
                  </a:lnTo>
                  <a:lnTo>
                    <a:pt x="91" y="54"/>
                  </a:lnTo>
                  <a:lnTo>
                    <a:pt x="85" y="54"/>
                  </a:lnTo>
                  <a:lnTo>
                    <a:pt x="79" y="54"/>
                  </a:lnTo>
                  <a:lnTo>
                    <a:pt x="73" y="48"/>
                  </a:lnTo>
                  <a:lnTo>
                    <a:pt x="67" y="42"/>
                  </a:lnTo>
                  <a:lnTo>
                    <a:pt x="61" y="42"/>
                  </a:lnTo>
                  <a:lnTo>
                    <a:pt x="55" y="36"/>
                  </a:lnTo>
                  <a:lnTo>
                    <a:pt x="49" y="30"/>
                  </a:lnTo>
                  <a:lnTo>
                    <a:pt x="43" y="24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67" y="12"/>
                  </a:lnTo>
                  <a:lnTo>
                    <a:pt x="79" y="18"/>
                  </a:lnTo>
                  <a:lnTo>
                    <a:pt x="85" y="24"/>
                  </a:lnTo>
                  <a:lnTo>
                    <a:pt x="91" y="24"/>
                  </a:lnTo>
                  <a:lnTo>
                    <a:pt x="116" y="30"/>
                  </a:lnTo>
                  <a:lnTo>
                    <a:pt x="128" y="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30" name="Freeform 123"/>
            <p:cNvSpPr>
              <a:spLocks/>
            </p:cNvSpPr>
            <p:nvPr/>
          </p:nvSpPr>
          <p:spPr bwMode="auto">
            <a:xfrm>
              <a:off x="3600469" y="1574801"/>
              <a:ext cx="203201" cy="87313"/>
            </a:xfrm>
            <a:custGeom>
              <a:avLst/>
              <a:gdLst>
                <a:gd name="T0" fmla="*/ 203201 w 128"/>
                <a:gd name="T1" fmla="*/ 47625 h 55"/>
                <a:gd name="T2" fmla="*/ 174626 w 128"/>
                <a:gd name="T3" fmla="*/ 68263 h 55"/>
                <a:gd name="T4" fmla="*/ 155576 w 128"/>
                <a:gd name="T5" fmla="*/ 87313 h 55"/>
                <a:gd name="T6" fmla="*/ 134938 w 128"/>
                <a:gd name="T7" fmla="*/ 87313 h 55"/>
                <a:gd name="T8" fmla="*/ 115888 w 128"/>
                <a:gd name="T9" fmla="*/ 77788 h 55"/>
                <a:gd name="T10" fmla="*/ 96838 w 128"/>
                <a:gd name="T11" fmla="*/ 68263 h 55"/>
                <a:gd name="T12" fmla="*/ 77788 w 128"/>
                <a:gd name="T13" fmla="*/ 58738 h 55"/>
                <a:gd name="T14" fmla="*/ 49213 w 128"/>
                <a:gd name="T15" fmla="*/ 38100 h 55"/>
                <a:gd name="T16" fmla="*/ 19050 w 128"/>
                <a:gd name="T17" fmla="*/ 38100 h 55"/>
                <a:gd name="T18" fmla="*/ 9525 w 128"/>
                <a:gd name="T19" fmla="*/ 38100 h 55"/>
                <a:gd name="T20" fmla="*/ 0 w 128"/>
                <a:gd name="T21" fmla="*/ 38100 h 55"/>
                <a:gd name="T22" fmla="*/ 19050 w 128"/>
                <a:gd name="T23" fmla="*/ 9525 h 55"/>
                <a:gd name="T24" fmla="*/ 38100 w 128"/>
                <a:gd name="T25" fmla="*/ 0 h 55"/>
                <a:gd name="T26" fmla="*/ 58738 w 128"/>
                <a:gd name="T27" fmla="*/ 0 h 55"/>
                <a:gd name="T28" fmla="*/ 87313 w 128"/>
                <a:gd name="T29" fmla="*/ 9525 h 55"/>
                <a:gd name="T30" fmla="*/ 106363 w 128"/>
                <a:gd name="T31" fmla="*/ 19050 h 55"/>
                <a:gd name="T32" fmla="*/ 125413 w 128"/>
                <a:gd name="T33" fmla="*/ 28575 h 55"/>
                <a:gd name="T34" fmla="*/ 146051 w 128"/>
                <a:gd name="T35" fmla="*/ 38100 h 55"/>
                <a:gd name="T36" fmla="*/ 184151 w 128"/>
                <a:gd name="T37" fmla="*/ 47625 h 55"/>
                <a:gd name="T38" fmla="*/ 193676 w 128"/>
                <a:gd name="T39" fmla="*/ 47625 h 55"/>
                <a:gd name="T40" fmla="*/ 203201 w 128"/>
                <a:gd name="T41" fmla="*/ 47625 h 55"/>
                <a:gd name="T42" fmla="*/ 203201 w 128"/>
                <a:gd name="T43" fmla="*/ 4762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"/>
                <a:gd name="T67" fmla="*/ 0 h 55"/>
                <a:gd name="T68" fmla="*/ 128 w 128"/>
                <a:gd name="T69" fmla="*/ 55 h 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" h="55">
                  <a:moveTo>
                    <a:pt x="128" y="30"/>
                  </a:moveTo>
                  <a:lnTo>
                    <a:pt x="110" y="43"/>
                  </a:lnTo>
                  <a:lnTo>
                    <a:pt x="98" y="55"/>
                  </a:lnTo>
                  <a:lnTo>
                    <a:pt x="85" y="55"/>
                  </a:lnTo>
                  <a:lnTo>
                    <a:pt x="73" y="49"/>
                  </a:lnTo>
                  <a:lnTo>
                    <a:pt x="61" y="43"/>
                  </a:lnTo>
                  <a:lnTo>
                    <a:pt x="49" y="37"/>
                  </a:lnTo>
                  <a:lnTo>
                    <a:pt x="31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5" y="6"/>
                  </a:lnTo>
                  <a:lnTo>
                    <a:pt x="67" y="12"/>
                  </a:lnTo>
                  <a:lnTo>
                    <a:pt x="79" y="18"/>
                  </a:lnTo>
                  <a:lnTo>
                    <a:pt x="92" y="24"/>
                  </a:lnTo>
                  <a:lnTo>
                    <a:pt x="116" y="30"/>
                  </a:lnTo>
                  <a:lnTo>
                    <a:pt x="122" y="30"/>
                  </a:lnTo>
                  <a:lnTo>
                    <a:pt x="128" y="30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31" name="Freeform 124"/>
            <p:cNvSpPr>
              <a:spLocks/>
            </p:cNvSpPr>
            <p:nvPr/>
          </p:nvSpPr>
          <p:spPr bwMode="auto">
            <a:xfrm>
              <a:off x="3600469" y="1574801"/>
              <a:ext cx="203201" cy="87313"/>
            </a:xfrm>
            <a:custGeom>
              <a:avLst/>
              <a:gdLst>
                <a:gd name="T0" fmla="*/ 203201 w 128"/>
                <a:gd name="T1" fmla="*/ 47625 h 55"/>
                <a:gd name="T2" fmla="*/ 184151 w 128"/>
                <a:gd name="T3" fmla="*/ 58738 h 55"/>
                <a:gd name="T4" fmla="*/ 174626 w 128"/>
                <a:gd name="T5" fmla="*/ 77788 h 55"/>
                <a:gd name="T6" fmla="*/ 165101 w 128"/>
                <a:gd name="T7" fmla="*/ 77788 h 55"/>
                <a:gd name="T8" fmla="*/ 155576 w 128"/>
                <a:gd name="T9" fmla="*/ 87313 h 55"/>
                <a:gd name="T10" fmla="*/ 155576 w 128"/>
                <a:gd name="T11" fmla="*/ 87313 h 55"/>
                <a:gd name="T12" fmla="*/ 146051 w 128"/>
                <a:gd name="T13" fmla="*/ 87313 h 55"/>
                <a:gd name="T14" fmla="*/ 146051 w 128"/>
                <a:gd name="T15" fmla="*/ 87313 h 55"/>
                <a:gd name="T16" fmla="*/ 134938 w 128"/>
                <a:gd name="T17" fmla="*/ 87313 h 55"/>
                <a:gd name="T18" fmla="*/ 125413 w 128"/>
                <a:gd name="T19" fmla="*/ 87313 h 55"/>
                <a:gd name="T20" fmla="*/ 115888 w 128"/>
                <a:gd name="T21" fmla="*/ 77788 h 55"/>
                <a:gd name="T22" fmla="*/ 106363 w 128"/>
                <a:gd name="T23" fmla="*/ 68263 h 55"/>
                <a:gd name="T24" fmla="*/ 96838 w 128"/>
                <a:gd name="T25" fmla="*/ 68263 h 55"/>
                <a:gd name="T26" fmla="*/ 87313 w 128"/>
                <a:gd name="T27" fmla="*/ 58738 h 55"/>
                <a:gd name="T28" fmla="*/ 77788 w 128"/>
                <a:gd name="T29" fmla="*/ 47625 h 55"/>
                <a:gd name="T30" fmla="*/ 68263 w 128"/>
                <a:gd name="T31" fmla="*/ 47625 h 55"/>
                <a:gd name="T32" fmla="*/ 49213 w 128"/>
                <a:gd name="T33" fmla="*/ 38100 h 55"/>
                <a:gd name="T34" fmla="*/ 28575 w 128"/>
                <a:gd name="T35" fmla="*/ 38100 h 55"/>
                <a:gd name="T36" fmla="*/ 19050 w 128"/>
                <a:gd name="T37" fmla="*/ 38100 h 55"/>
                <a:gd name="T38" fmla="*/ 0 w 128"/>
                <a:gd name="T39" fmla="*/ 38100 h 55"/>
                <a:gd name="T40" fmla="*/ 9525 w 128"/>
                <a:gd name="T41" fmla="*/ 19050 h 55"/>
                <a:gd name="T42" fmla="*/ 19050 w 128"/>
                <a:gd name="T43" fmla="*/ 19050 h 55"/>
                <a:gd name="T44" fmla="*/ 19050 w 128"/>
                <a:gd name="T45" fmla="*/ 9525 h 55"/>
                <a:gd name="T46" fmla="*/ 28575 w 128"/>
                <a:gd name="T47" fmla="*/ 0 h 55"/>
                <a:gd name="T48" fmla="*/ 38100 w 128"/>
                <a:gd name="T49" fmla="*/ 0 h 55"/>
                <a:gd name="T50" fmla="*/ 49213 w 128"/>
                <a:gd name="T51" fmla="*/ 0 h 55"/>
                <a:gd name="T52" fmla="*/ 49213 w 128"/>
                <a:gd name="T53" fmla="*/ 0 h 55"/>
                <a:gd name="T54" fmla="*/ 58738 w 128"/>
                <a:gd name="T55" fmla="*/ 0 h 55"/>
                <a:gd name="T56" fmla="*/ 58738 w 128"/>
                <a:gd name="T57" fmla="*/ 0 h 55"/>
                <a:gd name="T58" fmla="*/ 68263 w 128"/>
                <a:gd name="T59" fmla="*/ 0 h 55"/>
                <a:gd name="T60" fmla="*/ 87313 w 128"/>
                <a:gd name="T61" fmla="*/ 9525 h 55"/>
                <a:gd name="T62" fmla="*/ 106363 w 128"/>
                <a:gd name="T63" fmla="*/ 19050 h 55"/>
                <a:gd name="T64" fmla="*/ 125413 w 128"/>
                <a:gd name="T65" fmla="*/ 38100 h 55"/>
                <a:gd name="T66" fmla="*/ 134938 w 128"/>
                <a:gd name="T67" fmla="*/ 38100 h 55"/>
                <a:gd name="T68" fmla="*/ 146051 w 128"/>
                <a:gd name="T69" fmla="*/ 38100 h 55"/>
                <a:gd name="T70" fmla="*/ 146051 w 128"/>
                <a:gd name="T71" fmla="*/ 38100 h 55"/>
                <a:gd name="T72" fmla="*/ 184151 w 128"/>
                <a:gd name="T73" fmla="*/ 47625 h 55"/>
                <a:gd name="T74" fmla="*/ 203201 w 128"/>
                <a:gd name="T75" fmla="*/ 47625 h 55"/>
                <a:gd name="T76" fmla="*/ 203201 w 128"/>
                <a:gd name="T77" fmla="*/ 47625 h 55"/>
                <a:gd name="T78" fmla="*/ 203201 w 128"/>
                <a:gd name="T79" fmla="*/ 47625 h 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"/>
                <a:gd name="T121" fmla="*/ 0 h 55"/>
                <a:gd name="T122" fmla="*/ 128 w 128"/>
                <a:gd name="T123" fmla="*/ 55 h 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" h="55">
                  <a:moveTo>
                    <a:pt x="128" y="30"/>
                  </a:moveTo>
                  <a:lnTo>
                    <a:pt x="116" y="37"/>
                  </a:lnTo>
                  <a:lnTo>
                    <a:pt x="110" y="49"/>
                  </a:lnTo>
                  <a:lnTo>
                    <a:pt x="104" y="49"/>
                  </a:lnTo>
                  <a:lnTo>
                    <a:pt x="98" y="55"/>
                  </a:lnTo>
                  <a:lnTo>
                    <a:pt x="92" y="55"/>
                  </a:lnTo>
                  <a:lnTo>
                    <a:pt x="85" y="55"/>
                  </a:lnTo>
                  <a:lnTo>
                    <a:pt x="79" y="55"/>
                  </a:lnTo>
                  <a:lnTo>
                    <a:pt x="73" y="49"/>
                  </a:lnTo>
                  <a:lnTo>
                    <a:pt x="67" y="43"/>
                  </a:lnTo>
                  <a:lnTo>
                    <a:pt x="61" y="43"/>
                  </a:lnTo>
                  <a:lnTo>
                    <a:pt x="55" y="37"/>
                  </a:lnTo>
                  <a:lnTo>
                    <a:pt x="49" y="30"/>
                  </a:lnTo>
                  <a:lnTo>
                    <a:pt x="43" y="30"/>
                  </a:lnTo>
                  <a:lnTo>
                    <a:pt x="31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55" y="6"/>
                  </a:lnTo>
                  <a:lnTo>
                    <a:pt x="67" y="12"/>
                  </a:lnTo>
                  <a:lnTo>
                    <a:pt x="79" y="24"/>
                  </a:lnTo>
                  <a:lnTo>
                    <a:pt x="85" y="24"/>
                  </a:lnTo>
                  <a:lnTo>
                    <a:pt x="92" y="24"/>
                  </a:lnTo>
                  <a:lnTo>
                    <a:pt x="116" y="30"/>
                  </a:lnTo>
                  <a:lnTo>
                    <a:pt x="128" y="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32" name="Freeform 125"/>
            <p:cNvSpPr>
              <a:spLocks/>
            </p:cNvSpPr>
            <p:nvPr/>
          </p:nvSpPr>
          <p:spPr bwMode="auto">
            <a:xfrm>
              <a:off x="3649682" y="1700214"/>
              <a:ext cx="192088" cy="68263"/>
            </a:xfrm>
            <a:custGeom>
              <a:avLst/>
              <a:gdLst>
                <a:gd name="T0" fmla="*/ 192088 w 121"/>
                <a:gd name="T1" fmla="*/ 9525 h 43"/>
                <a:gd name="T2" fmla="*/ 173038 w 121"/>
                <a:gd name="T3" fmla="*/ 39688 h 43"/>
                <a:gd name="T4" fmla="*/ 144463 w 121"/>
                <a:gd name="T5" fmla="*/ 68263 h 43"/>
                <a:gd name="T6" fmla="*/ 125413 w 121"/>
                <a:gd name="T7" fmla="*/ 68263 h 43"/>
                <a:gd name="T8" fmla="*/ 96838 w 121"/>
                <a:gd name="T9" fmla="*/ 58738 h 43"/>
                <a:gd name="T10" fmla="*/ 76200 w 121"/>
                <a:gd name="T11" fmla="*/ 49213 h 43"/>
                <a:gd name="T12" fmla="*/ 47625 w 121"/>
                <a:gd name="T13" fmla="*/ 49213 h 43"/>
                <a:gd name="T14" fmla="*/ 19050 w 121"/>
                <a:gd name="T15" fmla="*/ 58738 h 43"/>
                <a:gd name="T16" fmla="*/ 9525 w 121"/>
                <a:gd name="T17" fmla="*/ 58738 h 43"/>
                <a:gd name="T18" fmla="*/ 0 w 121"/>
                <a:gd name="T19" fmla="*/ 58738 h 43"/>
                <a:gd name="T20" fmla="*/ 9525 w 121"/>
                <a:gd name="T21" fmla="*/ 30163 h 43"/>
                <a:gd name="T22" fmla="*/ 38100 w 121"/>
                <a:gd name="T23" fmla="*/ 0 h 43"/>
                <a:gd name="T24" fmla="*/ 66675 w 121"/>
                <a:gd name="T25" fmla="*/ 9525 h 43"/>
                <a:gd name="T26" fmla="*/ 96838 w 121"/>
                <a:gd name="T27" fmla="*/ 9525 h 43"/>
                <a:gd name="T28" fmla="*/ 115888 w 121"/>
                <a:gd name="T29" fmla="*/ 19050 h 43"/>
                <a:gd name="T30" fmla="*/ 134938 w 121"/>
                <a:gd name="T31" fmla="*/ 19050 h 43"/>
                <a:gd name="T32" fmla="*/ 173038 w 121"/>
                <a:gd name="T33" fmla="*/ 19050 h 43"/>
                <a:gd name="T34" fmla="*/ 182563 w 121"/>
                <a:gd name="T35" fmla="*/ 9525 h 43"/>
                <a:gd name="T36" fmla="*/ 192088 w 121"/>
                <a:gd name="T37" fmla="*/ 9525 h 43"/>
                <a:gd name="T38" fmla="*/ 192088 w 121"/>
                <a:gd name="T39" fmla="*/ 9525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"/>
                <a:gd name="T61" fmla="*/ 0 h 43"/>
                <a:gd name="T62" fmla="*/ 121 w 12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" h="43">
                  <a:moveTo>
                    <a:pt x="121" y="6"/>
                  </a:moveTo>
                  <a:lnTo>
                    <a:pt x="109" y="25"/>
                  </a:lnTo>
                  <a:lnTo>
                    <a:pt x="91" y="43"/>
                  </a:lnTo>
                  <a:lnTo>
                    <a:pt x="79" y="43"/>
                  </a:lnTo>
                  <a:lnTo>
                    <a:pt x="61" y="37"/>
                  </a:lnTo>
                  <a:lnTo>
                    <a:pt x="48" y="31"/>
                  </a:lnTo>
                  <a:lnTo>
                    <a:pt x="30" y="31"/>
                  </a:lnTo>
                  <a:lnTo>
                    <a:pt x="12" y="37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6" y="19"/>
                  </a:lnTo>
                  <a:lnTo>
                    <a:pt x="24" y="0"/>
                  </a:lnTo>
                  <a:lnTo>
                    <a:pt x="42" y="6"/>
                  </a:lnTo>
                  <a:lnTo>
                    <a:pt x="61" y="6"/>
                  </a:lnTo>
                  <a:lnTo>
                    <a:pt x="73" y="12"/>
                  </a:lnTo>
                  <a:lnTo>
                    <a:pt x="85" y="12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21" y="6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33" name="Freeform 126"/>
            <p:cNvSpPr>
              <a:spLocks/>
            </p:cNvSpPr>
            <p:nvPr/>
          </p:nvSpPr>
          <p:spPr bwMode="auto">
            <a:xfrm>
              <a:off x="3649682" y="1700214"/>
              <a:ext cx="192088" cy="68263"/>
            </a:xfrm>
            <a:custGeom>
              <a:avLst/>
              <a:gdLst>
                <a:gd name="T0" fmla="*/ 192088 w 121"/>
                <a:gd name="T1" fmla="*/ 9525 h 43"/>
                <a:gd name="T2" fmla="*/ 182563 w 121"/>
                <a:gd name="T3" fmla="*/ 19050 h 43"/>
                <a:gd name="T4" fmla="*/ 173038 w 121"/>
                <a:gd name="T5" fmla="*/ 39688 h 43"/>
                <a:gd name="T6" fmla="*/ 173038 w 121"/>
                <a:gd name="T7" fmla="*/ 49213 h 43"/>
                <a:gd name="T8" fmla="*/ 163513 w 121"/>
                <a:gd name="T9" fmla="*/ 58738 h 43"/>
                <a:gd name="T10" fmla="*/ 163513 w 121"/>
                <a:gd name="T11" fmla="*/ 58738 h 43"/>
                <a:gd name="T12" fmla="*/ 153988 w 121"/>
                <a:gd name="T13" fmla="*/ 58738 h 43"/>
                <a:gd name="T14" fmla="*/ 153988 w 121"/>
                <a:gd name="T15" fmla="*/ 58738 h 43"/>
                <a:gd name="T16" fmla="*/ 144463 w 121"/>
                <a:gd name="T17" fmla="*/ 68263 h 43"/>
                <a:gd name="T18" fmla="*/ 134938 w 121"/>
                <a:gd name="T19" fmla="*/ 68263 h 43"/>
                <a:gd name="T20" fmla="*/ 125413 w 121"/>
                <a:gd name="T21" fmla="*/ 68263 h 43"/>
                <a:gd name="T22" fmla="*/ 115888 w 121"/>
                <a:gd name="T23" fmla="*/ 58738 h 43"/>
                <a:gd name="T24" fmla="*/ 96838 w 121"/>
                <a:gd name="T25" fmla="*/ 58738 h 43"/>
                <a:gd name="T26" fmla="*/ 85725 w 121"/>
                <a:gd name="T27" fmla="*/ 49213 h 43"/>
                <a:gd name="T28" fmla="*/ 76200 w 121"/>
                <a:gd name="T29" fmla="*/ 49213 h 43"/>
                <a:gd name="T30" fmla="*/ 57150 w 121"/>
                <a:gd name="T31" fmla="*/ 49213 h 43"/>
                <a:gd name="T32" fmla="*/ 47625 w 121"/>
                <a:gd name="T33" fmla="*/ 49213 h 43"/>
                <a:gd name="T34" fmla="*/ 28575 w 121"/>
                <a:gd name="T35" fmla="*/ 49213 h 43"/>
                <a:gd name="T36" fmla="*/ 19050 w 121"/>
                <a:gd name="T37" fmla="*/ 58738 h 43"/>
                <a:gd name="T38" fmla="*/ 0 w 121"/>
                <a:gd name="T39" fmla="*/ 58738 h 43"/>
                <a:gd name="T40" fmla="*/ 0 w 121"/>
                <a:gd name="T41" fmla="*/ 49213 h 43"/>
                <a:gd name="T42" fmla="*/ 9525 w 121"/>
                <a:gd name="T43" fmla="*/ 39688 h 43"/>
                <a:gd name="T44" fmla="*/ 9525 w 121"/>
                <a:gd name="T45" fmla="*/ 30163 h 43"/>
                <a:gd name="T46" fmla="*/ 19050 w 121"/>
                <a:gd name="T47" fmla="*/ 19050 h 43"/>
                <a:gd name="T48" fmla="*/ 28575 w 121"/>
                <a:gd name="T49" fmla="*/ 9525 h 43"/>
                <a:gd name="T50" fmla="*/ 28575 w 121"/>
                <a:gd name="T51" fmla="*/ 9525 h 43"/>
                <a:gd name="T52" fmla="*/ 28575 w 121"/>
                <a:gd name="T53" fmla="*/ 9525 h 43"/>
                <a:gd name="T54" fmla="*/ 38100 w 121"/>
                <a:gd name="T55" fmla="*/ 9525 h 43"/>
                <a:gd name="T56" fmla="*/ 38100 w 121"/>
                <a:gd name="T57" fmla="*/ 0 h 43"/>
                <a:gd name="T58" fmla="*/ 57150 w 121"/>
                <a:gd name="T59" fmla="*/ 0 h 43"/>
                <a:gd name="T60" fmla="*/ 66675 w 121"/>
                <a:gd name="T61" fmla="*/ 0 h 43"/>
                <a:gd name="T62" fmla="*/ 96838 w 121"/>
                <a:gd name="T63" fmla="*/ 9525 h 43"/>
                <a:gd name="T64" fmla="*/ 115888 w 121"/>
                <a:gd name="T65" fmla="*/ 19050 h 43"/>
                <a:gd name="T66" fmla="*/ 125413 w 121"/>
                <a:gd name="T67" fmla="*/ 19050 h 43"/>
                <a:gd name="T68" fmla="*/ 134938 w 121"/>
                <a:gd name="T69" fmla="*/ 19050 h 43"/>
                <a:gd name="T70" fmla="*/ 134938 w 121"/>
                <a:gd name="T71" fmla="*/ 19050 h 43"/>
                <a:gd name="T72" fmla="*/ 173038 w 121"/>
                <a:gd name="T73" fmla="*/ 9525 h 43"/>
                <a:gd name="T74" fmla="*/ 192088 w 121"/>
                <a:gd name="T75" fmla="*/ 9525 h 43"/>
                <a:gd name="T76" fmla="*/ 192088 w 121"/>
                <a:gd name="T77" fmla="*/ 9525 h 43"/>
                <a:gd name="T78" fmla="*/ 192088 w 121"/>
                <a:gd name="T79" fmla="*/ 9525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1"/>
                <a:gd name="T121" fmla="*/ 0 h 43"/>
                <a:gd name="T122" fmla="*/ 121 w 121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1" h="43">
                  <a:moveTo>
                    <a:pt x="121" y="6"/>
                  </a:moveTo>
                  <a:lnTo>
                    <a:pt x="115" y="12"/>
                  </a:lnTo>
                  <a:lnTo>
                    <a:pt x="109" y="25"/>
                  </a:lnTo>
                  <a:lnTo>
                    <a:pt x="109" y="31"/>
                  </a:lnTo>
                  <a:lnTo>
                    <a:pt x="103" y="37"/>
                  </a:lnTo>
                  <a:lnTo>
                    <a:pt x="97" y="37"/>
                  </a:lnTo>
                  <a:lnTo>
                    <a:pt x="91" y="43"/>
                  </a:lnTo>
                  <a:lnTo>
                    <a:pt x="85" y="43"/>
                  </a:lnTo>
                  <a:lnTo>
                    <a:pt x="79" y="43"/>
                  </a:lnTo>
                  <a:lnTo>
                    <a:pt x="73" y="37"/>
                  </a:lnTo>
                  <a:lnTo>
                    <a:pt x="61" y="37"/>
                  </a:lnTo>
                  <a:lnTo>
                    <a:pt x="54" y="31"/>
                  </a:lnTo>
                  <a:lnTo>
                    <a:pt x="48" y="31"/>
                  </a:lnTo>
                  <a:lnTo>
                    <a:pt x="36" y="31"/>
                  </a:lnTo>
                  <a:lnTo>
                    <a:pt x="30" y="31"/>
                  </a:lnTo>
                  <a:lnTo>
                    <a:pt x="18" y="31"/>
                  </a:lnTo>
                  <a:lnTo>
                    <a:pt x="12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6" y="25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61" y="6"/>
                  </a:lnTo>
                  <a:lnTo>
                    <a:pt x="73" y="12"/>
                  </a:lnTo>
                  <a:lnTo>
                    <a:pt x="79" y="12"/>
                  </a:lnTo>
                  <a:lnTo>
                    <a:pt x="85" y="12"/>
                  </a:lnTo>
                  <a:lnTo>
                    <a:pt x="109" y="6"/>
                  </a:lnTo>
                  <a:lnTo>
                    <a:pt x="121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34" name="Freeform 127"/>
            <p:cNvSpPr>
              <a:spLocks/>
            </p:cNvSpPr>
            <p:nvPr/>
          </p:nvSpPr>
          <p:spPr bwMode="auto">
            <a:xfrm>
              <a:off x="3900508" y="1536701"/>
              <a:ext cx="203201" cy="85725"/>
            </a:xfrm>
            <a:custGeom>
              <a:avLst/>
              <a:gdLst>
                <a:gd name="T0" fmla="*/ 203201 w 128"/>
                <a:gd name="T1" fmla="*/ 47625 h 54"/>
                <a:gd name="T2" fmla="*/ 184151 w 128"/>
                <a:gd name="T3" fmla="*/ 76200 h 54"/>
                <a:gd name="T4" fmla="*/ 165101 w 128"/>
                <a:gd name="T5" fmla="*/ 85725 h 54"/>
                <a:gd name="T6" fmla="*/ 144463 w 128"/>
                <a:gd name="T7" fmla="*/ 85725 h 54"/>
                <a:gd name="T8" fmla="*/ 125413 w 128"/>
                <a:gd name="T9" fmla="*/ 76200 h 54"/>
                <a:gd name="T10" fmla="*/ 96838 w 128"/>
                <a:gd name="T11" fmla="*/ 66675 h 54"/>
                <a:gd name="T12" fmla="*/ 77788 w 128"/>
                <a:gd name="T13" fmla="*/ 57150 h 54"/>
                <a:gd name="T14" fmla="*/ 58738 w 128"/>
                <a:gd name="T15" fmla="*/ 38100 h 54"/>
                <a:gd name="T16" fmla="*/ 19050 w 128"/>
                <a:gd name="T17" fmla="*/ 38100 h 54"/>
                <a:gd name="T18" fmla="*/ 9525 w 128"/>
                <a:gd name="T19" fmla="*/ 38100 h 54"/>
                <a:gd name="T20" fmla="*/ 0 w 128"/>
                <a:gd name="T21" fmla="*/ 38100 h 54"/>
                <a:gd name="T22" fmla="*/ 28575 w 128"/>
                <a:gd name="T23" fmla="*/ 9525 h 54"/>
                <a:gd name="T24" fmla="*/ 47625 w 128"/>
                <a:gd name="T25" fmla="*/ 0 h 54"/>
                <a:gd name="T26" fmla="*/ 68263 w 128"/>
                <a:gd name="T27" fmla="*/ 0 h 54"/>
                <a:gd name="T28" fmla="*/ 87313 w 128"/>
                <a:gd name="T29" fmla="*/ 9525 h 54"/>
                <a:gd name="T30" fmla="*/ 106363 w 128"/>
                <a:gd name="T31" fmla="*/ 19050 h 54"/>
                <a:gd name="T32" fmla="*/ 134938 w 128"/>
                <a:gd name="T33" fmla="*/ 38100 h 54"/>
                <a:gd name="T34" fmla="*/ 155576 w 128"/>
                <a:gd name="T35" fmla="*/ 47625 h 54"/>
                <a:gd name="T36" fmla="*/ 165101 w 128"/>
                <a:gd name="T37" fmla="*/ 47625 h 54"/>
                <a:gd name="T38" fmla="*/ 184151 w 128"/>
                <a:gd name="T39" fmla="*/ 47625 h 54"/>
                <a:gd name="T40" fmla="*/ 193676 w 128"/>
                <a:gd name="T41" fmla="*/ 47625 h 54"/>
                <a:gd name="T42" fmla="*/ 203201 w 128"/>
                <a:gd name="T43" fmla="*/ 47625 h 54"/>
                <a:gd name="T44" fmla="*/ 203201 w 128"/>
                <a:gd name="T45" fmla="*/ 47625 h 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54"/>
                <a:gd name="T71" fmla="*/ 128 w 128"/>
                <a:gd name="T72" fmla="*/ 54 h 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54">
                  <a:moveTo>
                    <a:pt x="128" y="30"/>
                  </a:moveTo>
                  <a:lnTo>
                    <a:pt x="116" y="48"/>
                  </a:lnTo>
                  <a:lnTo>
                    <a:pt x="104" y="54"/>
                  </a:lnTo>
                  <a:lnTo>
                    <a:pt x="91" y="54"/>
                  </a:lnTo>
                  <a:lnTo>
                    <a:pt x="79" y="48"/>
                  </a:lnTo>
                  <a:lnTo>
                    <a:pt x="61" y="42"/>
                  </a:lnTo>
                  <a:lnTo>
                    <a:pt x="49" y="36"/>
                  </a:lnTo>
                  <a:lnTo>
                    <a:pt x="37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55" y="6"/>
                  </a:lnTo>
                  <a:lnTo>
                    <a:pt x="67" y="12"/>
                  </a:lnTo>
                  <a:lnTo>
                    <a:pt x="85" y="24"/>
                  </a:lnTo>
                  <a:lnTo>
                    <a:pt x="98" y="30"/>
                  </a:lnTo>
                  <a:lnTo>
                    <a:pt x="104" y="30"/>
                  </a:lnTo>
                  <a:lnTo>
                    <a:pt x="116" y="30"/>
                  </a:lnTo>
                  <a:lnTo>
                    <a:pt x="122" y="30"/>
                  </a:lnTo>
                  <a:lnTo>
                    <a:pt x="128" y="30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35" name="Freeform 128"/>
            <p:cNvSpPr>
              <a:spLocks/>
            </p:cNvSpPr>
            <p:nvPr/>
          </p:nvSpPr>
          <p:spPr bwMode="auto">
            <a:xfrm>
              <a:off x="3900508" y="1536701"/>
              <a:ext cx="203201" cy="85725"/>
            </a:xfrm>
            <a:custGeom>
              <a:avLst/>
              <a:gdLst>
                <a:gd name="T0" fmla="*/ 203201 w 128"/>
                <a:gd name="T1" fmla="*/ 47625 h 54"/>
                <a:gd name="T2" fmla="*/ 193676 w 128"/>
                <a:gd name="T3" fmla="*/ 57150 h 54"/>
                <a:gd name="T4" fmla="*/ 174626 w 128"/>
                <a:gd name="T5" fmla="*/ 76200 h 54"/>
                <a:gd name="T6" fmla="*/ 174626 w 128"/>
                <a:gd name="T7" fmla="*/ 85725 h 54"/>
                <a:gd name="T8" fmla="*/ 165101 w 128"/>
                <a:gd name="T9" fmla="*/ 85725 h 54"/>
                <a:gd name="T10" fmla="*/ 155576 w 128"/>
                <a:gd name="T11" fmla="*/ 85725 h 54"/>
                <a:gd name="T12" fmla="*/ 155576 w 128"/>
                <a:gd name="T13" fmla="*/ 85725 h 54"/>
                <a:gd name="T14" fmla="*/ 144463 w 128"/>
                <a:gd name="T15" fmla="*/ 85725 h 54"/>
                <a:gd name="T16" fmla="*/ 144463 w 128"/>
                <a:gd name="T17" fmla="*/ 85725 h 54"/>
                <a:gd name="T18" fmla="*/ 134938 w 128"/>
                <a:gd name="T19" fmla="*/ 85725 h 54"/>
                <a:gd name="T20" fmla="*/ 115888 w 128"/>
                <a:gd name="T21" fmla="*/ 76200 h 54"/>
                <a:gd name="T22" fmla="*/ 106363 w 128"/>
                <a:gd name="T23" fmla="*/ 76200 h 54"/>
                <a:gd name="T24" fmla="*/ 96838 w 128"/>
                <a:gd name="T25" fmla="*/ 66675 h 54"/>
                <a:gd name="T26" fmla="*/ 87313 w 128"/>
                <a:gd name="T27" fmla="*/ 57150 h 54"/>
                <a:gd name="T28" fmla="*/ 77788 w 128"/>
                <a:gd name="T29" fmla="*/ 47625 h 54"/>
                <a:gd name="T30" fmla="*/ 68263 w 128"/>
                <a:gd name="T31" fmla="*/ 47625 h 54"/>
                <a:gd name="T32" fmla="*/ 58738 w 128"/>
                <a:gd name="T33" fmla="*/ 38100 h 54"/>
                <a:gd name="T34" fmla="*/ 38100 w 128"/>
                <a:gd name="T35" fmla="*/ 38100 h 54"/>
                <a:gd name="T36" fmla="*/ 19050 w 128"/>
                <a:gd name="T37" fmla="*/ 38100 h 54"/>
                <a:gd name="T38" fmla="*/ 0 w 128"/>
                <a:gd name="T39" fmla="*/ 38100 h 54"/>
                <a:gd name="T40" fmla="*/ 9525 w 128"/>
                <a:gd name="T41" fmla="*/ 28575 h 54"/>
                <a:gd name="T42" fmla="*/ 19050 w 128"/>
                <a:gd name="T43" fmla="*/ 19050 h 54"/>
                <a:gd name="T44" fmla="*/ 28575 w 128"/>
                <a:gd name="T45" fmla="*/ 9525 h 54"/>
                <a:gd name="T46" fmla="*/ 38100 w 128"/>
                <a:gd name="T47" fmla="*/ 9525 h 54"/>
                <a:gd name="T48" fmla="*/ 47625 w 128"/>
                <a:gd name="T49" fmla="*/ 0 h 54"/>
                <a:gd name="T50" fmla="*/ 47625 w 128"/>
                <a:gd name="T51" fmla="*/ 0 h 54"/>
                <a:gd name="T52" fmla="*/ 58738 w 128"/>
                <a:gd name="T53" fmla="*/ 0 h 54"/>
                <a:gd name="T54" fmla="*/ 58738 w 128"/>
                <a:gd name="T55" fmla="*/ 0 h 54"/>
                <a:gd name="T56" fmla="*/ 68263 w 128"/>
                <a:gd name="T57" fmla="*/ 0 h 54"/>
                <a:gd name="T58" fmla="*/ 77788 w 128"/>
                <a:gd name="T59" fmla="*/ 0 h 54"/>
                <a:gd name="T60" fmla="*/ 87313 w 128"/>
                <a:gd name="T61" fmla="*/ 9525 h 54"/>
                <a:gd name="T62" fmla="*/ 106363 w 128"/>
                <a:gd name="T63" fmla="*/ 19050 h 54"/>
                <a:gd name="T64" fmla="*/ 134938 w 128"/>
                <a:gd name="T65" fmla="*/ 38100 h 54"/>
                <a:gd name="T66" fmla="*/ 144463 w 128"/>
                <a:gd name="T67" fmla="*/ 38100 h 54"/>
                <a:gd name="T68" fmla="*/ 144463 w 128"/>
                <a:gd name="T69" fmla="*/ 47625 h 54"/>
                <a:gd name="T70" fmla="*/ 155576 w 128"/>
                <a:gd name="T71" fmla="*/ 47625 h 54"/>
                <a:gd name="T72" fmla="*/ 184151 w 128"/>
                <a:gd name="T73" fmla="*/ 47625 h 54"/>
                <a:gd name="T74" fmla="*/ 203201 w 128"/>
                <a:gd name="T75" fmla="*/ 47625 h 54"/>
                <a:gd name="T76" fmla="*/ 203201 w 128"/>
                <a:gd name="T77" fmla="*/ 47625 h 54"/>
                <a:gd name="T78" fmla="*/ 203201 w 128"/>
                <a:gd name="T79" fmla="*/ 47625 h 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"/>
                <a:gd name="T121" fmla="*/ 0 h 54"/>
                <a:gd name="T122" fmla="*/ 128 w 128"/>
                <a:gd name="T123" fmla="*/ 54 h 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" h="54">
                  <a:moveTo>
                    <a:pt x="128" y="30"/>
                  </a:moveTo>
                  <a:lnTo>
                    <a:pt x="122" y="36"/>
                  </a:lnTo>
                  <a:lnTo>
                    <a:pt x="110" y="48"/>
                  </a:lnTo>
                  <a:lnTo>
                    <a:pt x="110" y="54"/>
                  </a:lnTo>
                  <a:lnTo>
                    <a:pt x="104" y="54"/>
                  </a:lnTo>
                  <a:lnTo>
                    <a:pt x="98" y="54"/>
                  </a:lnTo>
                  <a:lnTo>
                    <a:pt x="91" y="54"/>
                  </a:lnTo>
                  <a:lnTo>
                    <a:pt x="85" y="54"/>
                  </a:lnTo>
                  <a:lnTo>
                    <a:pt x="73" y="48"/>
                  </a:lnTo>
                  <a:lnTo>
                    <a:pt x="67" y="48"/>
                  </a:lnTo>
                  <a:lnTo>
                    <a:pt x="61" y="42"/>
                  </a:lnTo>
                  <a:lnTo>
                    <a:pt x="55" y="36"/>
                  </a:lnTo>
                  <a:lnTo>
                    <a:pt x="49" y="30"/>
                  </a:lnTo>
                  <a:lnTo>
                    <a:pt x="43" y="30"/>
                  </a:lnTo>
                  <a:lnTo>
                    <a:pt x="37" y="24"/>
                  </a:lnTo>
                  <a:lnTo>
                    <a:pt x="24" y="24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5" y="6"/>
                  </a:lnTo>
                  <a:lnTo>
                    <a:pt x="67" y="12"/>
                  </a:lnTo>
                  <a:lnTo>
                    <a:pt x="85" y="24"/>
                  </a:lnTo>
                  <a:lnTo>
                    <a:pt x="91" y="24"/>
                  </a:lnTo>
                  <a:lnTo>
                    <a:pt x="91" y="30"/>
                  </a:lnTo>
                  <a:lnTo>
                    <a:pt x="98" y="30"/>
                  </a:lnTo>
                  <a:lnTo>
                    <a:pt x="116" y="30"/>
                  </a:lnTo>
                  <a:lnTo>
                    <a:pt x="128" y="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36" name="Freeform 129"/>
            <p:cNvSpPr>
              <a:spLocks/>
            </p:cNvSpPr>
            <p:nvPr/>
          </p:nvSpPr>
          <p:spPr bwMode="auto">
            <a:xfrm>
              <a:off x="4219597" y="1612901"/>
              <a:ext cx="203201" cy="77788"/>
            </a:xfrm>
            <a:custGeom>
              <a:avLst/>
              <a:gdLst>
                <a:gd name="T0" fmla="*/ 203201 w 128"/>
                <a:gd name="T1" fmla="*/ 20638 h 49"/>
                <a:gd name="T2" fmla="*/ 184151 w 128"/>
                <a:gd name="T3" fmla="*/ 58738 h 49"/>
                <a:gd name="T4" fmla="*/ 174626 w 128"/>
                <a:gd name="T5" fmla="*/ 68263 h 49"/>
                <a:gd name="T6" fmla="*/ 155576 w 128"/>
                <a:gd name="T7" fmla="*/ 77788 h 49"/>
                <a:gd name="T8" fmla="*/ 125413 w 128"/>
                <a:gd name="T9" fmla="*/ 68263 h 49"/>
                <a:gd name="T10" fmla="*/ 106363 w 128"/>
                <a:gd name="T11" fmla="*/ 58738 h 49"/>
                <a:gd name="T12" fmla="*/ 87313 w 128"/>
                <a:gd name="T13" fmla="*/ 58738 h 49"/>
                <a:gd name="T14" fmla="*/ 58738 w 128"/>
                <a:gd name="T15" fmla="*/ 49213 h 49"/>
                <a:gd name="T16" fmla="*/ 19050 w 128"/>
                <a:gd name="T17" fmla="*/ 58738 h 49"/>
                <a:gd name="T18" fmla="*/ 9525 w 128"/>
                <a:gd name="T19" fmla="*/ 58738 h 49"/>
                <a:gd name="T20" fmla="*/ 0 w 128"/>
                <a:gd name="T21" fmla="*/ 58738 h 49"/>
                <a:gd name="T22" fmla="*/ 19050 w 128"/>
                <a:gd name="T23" fmla="*/ 30163 h 49"/>
                <a:gd name="T24" fmla="*/ 58738 w 128"/>
                <a:gd name="T25" fmla="*/ 0 h 49"/>
                <a:gd name="T26" fmla="*/ 77788 w 128"/>
                <a:gd name="T27" fmla="*/ 9525 h 49"/>
                <a:gd name="T28" fmla="*/ 106363 w 128"/>
                <a:gd name="T29" fmla="*/ 20638 h 49"/>
                <a:gd name="T30" fmla="*/ 125413 w 128"/>
                <a:gd name="T31" fmla="*/ 30163 h 49"/>
                <a:gd name="T32" fmla="*/ 146051 w 128"/>
                <a:gd name="T33" fmla="*/ 30163 h 49"/>
                <a:gd name="T34" fmla="*/ 184151 w 128"/>
                <a:gd name="T35" fmla="*/ 30163 h 49"/>
                <a:gd name="T36" fmla="*/ 193676 w 128"/>
                <a:gd name="T37" fmla="*/ 20638 h 49"/>
                <a:gd name="T38" fmla="*/ 203201 w 128"/>
                <a:gd name="T39" fmla="*/ 20638 h 49"/>
                <a:gd name="T40" fmla="*/ 203201 w 128"/>
                <a:gd name="T41" fmla="*/ 20638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8"/>
                <a:gd name="T64" fmla="*/ 0 h 49"/>
                <a:gd name="T65" fmla="*/ 128 w 12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8" h="49">
                  <a:moveTo>
                    <a:pt x="128" y="13"/>
                  </a:moveTo>
                  <a:lnTo>
                    <a:pt x="116" y="37"/>
                  </a:lnTo>
                  <a:lnTo>
                    <a:pt x="110" y="43"/>
                  </a:lnTo>
                  <a:lnTo>
                    <a:pt x="98" y="49"/>
                  </a:lnTo>
                  <a:lnTo>
                    <a:pt x="79" y="43"/>
                  </a:lnTo>
                  <a:lnTo>
                    <a:pt x="67" y="37"/>
                  </a:lnTo>
                  <a:lnTo>
                    <a:pt x="55" y="37"/>
                  </a:lnTo>
                  <a:lnTo>
                    <a:pt x="37" y="31"/>
                  </a:lnTo>
                  <a:lnTo>
                    <a:pt x="12" y="37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12" y="19"/>
                  </a:lnTo>
                  <a:lnTo>
                    <a:pt x="37" y="0"/>
                  </a:lnTo>
                  <a:lnTo>
                    <a:pt x="49" y="6"/>
                  </a:lnTo>
                  <a:lnTo>
                    <a:pt x="67" y="13"/>
                  </a:lnTo>
                  <a:lnTo>
                    <a:pt x="79" y="19"/>
                  </a:lnTo>
                  <a:lnTo>
                    <a:pt x="92" y="19"/>
                  </a:lnTo>
                  <a:lnTo>
                    <a:pt x="116" y="19"/>
                  </a:lnTo>
                  <a:lnTo>
                    <a:pt x="122" y="13"/>
                  </a:lnTo>
                  <a:lnTo>
                    <a:pt x="128" y="13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37" name="Freeform 130"/>
            <p:cNvSpPr>
              <a:spLocks/>
            </p:cNvSpPr>
            <p:nvPr/>
          </p:nvSpPr>
          <p:spPr bwMode="auto">
            <a:xfrm>
              <a:off x="4219597" y="1612901"/>
              <a:ext cx="203201" cy="77788"/>
            </a:xfrm>
            <a:custGeom>
              <a:avLst/>
              <a:gdLst>
                <a:gd name="T0" fmla="*/ 203201 w 128"/>
                <a:gd name="T1" fmla="*/ 20638 h 49"/>
                <a:gd name="T2" fmla="*/ 193676 w 128"/>
                <a:gd name="T3" fmla="*/ 39688 h 49"/>
                <a:gd name="T4" fmla="*/ 184151 w 128"/>
                <a:gd name="T5" fmla="*/ 58738 h 49"/>
                <a:gd name="T6" fmla="*/ 174626 w 128"/>
                <a:gd name="T7" fmla="*/ 68263 h 49"/>
                <a:gd name="T8" fmla="*/ 165101 w 128"/>
                <a:gd name="T9" fmla="*/ 68263 h 49"/>
                <a:gd name="T10" fmla="*/ 165101 w 128"/>
                <a:gd name="T11" fmla="*/ 68263 h 49"/>
                <a:gd name="T12" fmla="*/ 165101 w 128"/>
                <a:gd name="T13" fmla="*/ 77788 h 49"/>
                <a:gd name="T14" fmla="*/ 155576 w 128"/>
                <a:gd name="T15" fmla="*/ 77788 h 49"/>
                <a:gd name="T16" fmla="*/ 155576 w 128"/>
                <a:gd name="T17" fmla="*/ 77788 h 49"/>
                <a:gd name="T18" fmla="*/ 134938 w 128"/>
                <a:gd name="T19" fmla="*/ 77788 h 49"/>
                <a:gd name="T20" fmla="*/ 125413 w 128"/>
                <a:gd name="T21" fmla="*/ 68263 h 49"/>
                <a:gd name="T22" fmla="*/ 115888 w 128"/>
                <a:gd name="T23" fmla="*/ 68263 h 49"/>
                <a:gd name="T24" fmla="*/ 106363 w 128"/>
                <a:gd name="T25" fmla="*/ 58738 h 49"/>
                <a:gd name="T26" fmla="*/ 96838 w 128"/>
                <a:gd name="T27" fmla="*/ 58738 h 49"/>
                <a:gd name="T28" fmla="*/ 77788 w 128"/>
                <a:gd name="T29" fmla="*/ 49213 h 49"/>
                <a:gd name="T30" fmla="*/ 68263 w 128"/>
                <a:gd name="T31" fmla="*/ 49213 h 49"/>
                <a:gd name="T32" fmla="*/ 58738 w 128"/>
                <a:gd name="T33" fmla="*/ 49213 h 49"/>
                <a:gd name="T34" fmla="*/ 38100 w 128"/>
                <a:gd name="T35" fmla="*/ 49213 h 49"/>
                <a:gd name="T36" fmla="*/ 19050 w 128"/>
                <a:gd name="T37" fmla="*/ 49213 h 49"/>
                <a:gd name="T38" fmla="*/ 0 w 128"/>
                <a:gd name="T39" fmla="*/ 58738 h 49"/>
                <a:gd name="T40" fmla="*/ 9525 w 128"/>
                <a:gd name="T41" fmla="*/ 39688 h 49"/>
                <a:gd name="T42" fmla="*/ 19050 w 128"/>
                <a:gd name="T43" fmla="*/ 30163 h 49"/>
                <a:gd name="T44" fmla="*/ 19050 w 128"/>
                <a:gd name="T45" fmla="*/ 20638 h 49"/>
                <a:gd name="T46" fmla="*/ 28575 w 128"/>
                <a:gd name="T47" fmla="*/ 20638 h 49"/>
                <a:gd name="T48" fmla="*/ 38100 w 128"/>
                <a:gd name="T49" fmla="*/ 9525 h 49"/>
                <a:gd name="T50" fmla="*/ 38100 w 128"/>
                <a:gd name="T51" fmla="*/ 9525 h 49"/>
                <a:gd name="T52" fmla="*/ 49213 w 128"/>
                <a:gd name="T53" fmla="*/ 9525 h 49"/>
                <a:gd name="T54" fmla="*/ 49213 w 128"/>
                <a:gd name="T55" fmla="*/ 9525 h 49"/>
                <a:gd name="T56" fmla="*/ 58738 w 128"/>
                <a:gd name="T57" fmla="*/ 0 h 49"/>
                <a:gd name="T58" fmla="*/ 68263 w 128"/>
                <a:gd name="T59" fmla="*/ 9525 h 49"/>
                <a:gd name="T60" fmla="*/ 77788 w 128"/>
                <a:gd name="T61" fmla="*/ 9525 h 49"/>
                <a:gd name="T62" fmla="*/ 106363 w 128"/>
                <a:gd name="T63" fmla="*/ 20638 h 49"/>
                <a:gd name="T64" fmla="*/ 125413 w 128"/>
                <a:gd name="T65" fmla="*/ 30163 h 49"/>
                <a:gd name="T66" fmla="*/ 134938 w 128"/>
                <a:gd name="T67" fmla="*/ 30163 h 49"/>
                <a:gd name="T68" fmla="*/ 146051 w 128"/>
                <a:gd name="T69" fmla="*/ 30163 h 49"/>
                <a:gd name="T70" fmla="*/ 146051 w 128"/>
                <a:gd name="T71" fmla="*/ 30163 h 49"/>
                <a:gd name="T72" fmla="*/ 184151 w 128"/>
                <a:gd name="T73" fmla="*/ 30163 h 49"/>
                <a:gd name="T74" fmla="*/ 203201 w 128"/>
                <a:gd name="T75" fmla="*/ 20638 h 49"/>
                <a:gd name="T76" fmla="*/ 203201 w 128"/>
                <a:gd name="T77" fmla="*/ 20638 h 49"/>
                <a:gd name="T78" fmla="*/ 203201 w 128"/>
                <a:gd name="T79" fmla="*/ 20638 h 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"/>
                <a:gd name="T121" fmla="*/ 0 h 49"/>
                <a:gd name="T122" fmla="*/ 128 w 128"/>
                <a:gd name="T123" fmla="*/ 49 h 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" h="49">
                  <a:moveTo>
                    <a:pt x="128" y="13"/>
                  </a:moveTo>
                  <a:lnTo>
                    <a:pt x="122" y="25"/>
                  </a:lnTo>
                  <a:lnTo>
                    <a:pt x="116" y="37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98" y="49"/>
                  </a:lnTo>
                  <a:lnTo>
                    <a:pt x="85" y="49"/>
                  </a:lnTo>
                  <a:lnTo>
                    <a:pt x="79" y="43"/>
                  </a:lnTo>
                  <a:lnTo>
                    <a:pt x="73" y="43"/>
                  </a:lnTo>
                  <a:lnTo>
                    <a:pt x="67" y="37"/>
                  </a:lnTo>
                  <a:lnTo>
                    <a:pt x="61" y="37"/>
                  </a:lnTo>
                  <a:lnTo>
                    <a:pt x="49" y="31"/>
                  </a:lnTo>
                  <a:lnTo>
                    <a:pt x="43" y="31"/>
                  </a:lnTo>
                  <a:lnTo>
                    <a:pt x="37" y="31"/>
                  </a:lnTo>
                  <a:lnTo>
                    <a:pt x="24" y="31"/>
                  </a:lnTo>
                  <a:lnTo>
                    <a:pt x="12" y="31"/>
                  </a:lnTo>
                  <a:lnTo>
                    <a:pt x="0" y="37"/>
                  </a:lnTo>
                  <a:lnTo>
                    <a:pt x="6" y="25"/>
                  </a:lnTo>
                  <a:lnTo>
                    <a:pt x="12" y="19"/>
                  </a:lnTo>
                  <a:lnTo>
                    <a:pt x="12" y="13"/>
                  </a:lnTo>
                  <a:lnTo>
                    <a:pt x="18" y="13"/>
                  </a:lnTo>
                  <a:lnTo>
                    <a:pt x="24" y="6"/>
                  </a:lnTo>
                  <a:lnTo>
                    <a:pt x="31" y="6"/>
                  </a:lnTo>
                  <a:lnTo>
                    <a:pt x="37" y="0"/>
                  </a:lnTo>
                  <a:lnTo>
                    <a:pt x="43" y="6"/>
                  </a:lnTo>
                  <a:lnTo>
                    <a:pt x="49" y="6"/>
                  </a:lnTo>
                  <a:lnTo>
                    <a:pt x="67" y="13"/>
                  </a:lnTo>
                  <a:lnTo>
                    <a:pt x="79" y="19"/>
                  </a:lnTo>
                  <a:lnTo>
                    <a:pt x="85" y="19"/>
                  </a:lnTo>
                  <a:lnTo>
                    <a:pt x="92" y="19"/>
                  </a:lnTo>
                  <a:lnTo>
                    <a:pt x="116" y="19"/>
                  </a:lnTo>
                  <a:lnTo>
                    <a:pt x="128" y="1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38" name="Freeform 131"/>
            <p:cNvSpPr>
              <a:spLocks/>
            </p:cNvSpPr>
            <p:nvPr/>
          </p:nvSpPr>
          <p:spPr bwMode="auto">
            <a:xfrm>
              <a:off x="4229122" y="1497013"/>
              <a:ext cx="203201" cy="87313"/>
            </a:xfrm>
            <a:custGeom>
              <a:avLst/>
              <a:gdLst>
                <a:gd name="T0" fmla="*/ 203201 w 128"/>
                <a:gd name="T1" fmla="*/ 49213 h 55"/>
                <a:gd name="T2" fmla="*/ 174626 w 128"/>
                <a:gd name="T3" fmla="*/ 68263 h 55"/>
                <a:gd name="T4" fmla="*/ 155576 w 128"/>
                <a:gd name="T5" fmla="*/ 87313 h 55"/>
                <a:gd name="T6" fmla="*/ 136526 w 128"/>
                <a:gd name="T7" fmla="*/ 87313 h 55"/>
                <a:gd name="T8" fmla="*/ 115888 w 128"/>
                <a:gd name="T9" fmla="*/ 77788 h 55"/>
                <a:gd name="T10" fmla="*/ 96838 w 128"/>
                <a:gd name="T11" fmla="*/ 68263 h 55"/>
                <a:gd name="T12" fmla="*/ 77788 w 128"/>
                <a:gd name="T13" fmla="*/ 58738 h 55"/>
                <a:gd name="T14" fmla="*/ 49213 w 128"/>
                <a:gd name="T15" fmla="*/ 39688 h 55"/>
                <a:gd name="T16" fmla="*/ 19050 w 128"/>
                <a:gd name="T17" fmla="*/ 39688 h 55"/>
                <a:gd name="T18" fmla="*/ 9525 w 128"/>
                <a:gd name="T19" fmla="*/ 39688 h 55"/>
                <a:gd name="T20" fmla="*/ 0 w 128"/>
                <a:gd name="T21" fmla="*/ 39688 h 55"/>
                <a:gd name="T22" fmla="*/ 19050 w 128"/>
                <a:gd name="T23" fmla="*/ 9525 h 55"/>
                <a:gd name="T24" fmla="*/ 39688 w 128"/>
                <a:gd name="T25" fmla="*/ 0 h 55"/>
                <a:gd name="T26" fmla="*/ 58738 w 128"/>
                <a:gd name="T27" fmla="*/ 0 h 55"/>
                <a:gd name="T28" fmla="*/ 87313 w 128"/>
                <a:gd name="T29" fmla="*/ 9525 h 55"/>
                <a:gd name="T30" fmla="*/ 106363 w 128"/>
                <a:gd name="T31" fmla="*/ 19050 h 55"/>
                <a:gd name="T32" fmla="*/ 125413 w 128"/>
                <a:gd name="T33" fmla="*/ 30163 h 55"/>
                <a:gd name="T34" fmla="*/ 146051 w 128"/>
                <a:gd name="T35" fmla="*/ 39688 h 55"/>
                <a:gd name="T36" fmla="*/ 184151 w 128"/>
                <a:gd name="T37" fmla="*/ 49213 h 55"/>
                <a:gd name="T38" fmla="*/ 193676 w 128"/>
                <a:gd name="T39" fmla="*/ 49213 h 55"/>
                <a:gd name="T40" fmla="*/ 203201 w 128"/>
                <a:gd name="T41" fmla="*/ 49213 h 55"/>
                <a:gd name="T42" fmla="*/ 203201 w 128"/>
                <a:gd name="T43" fmla="*/ 49213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"/>
                <a:gd name="T67" fmla="*/ 0 h 55"/>
                <a:gd name="T68" fmla="*/ 128 w 128"/>
                <a:gd name="T69" fmla="*/ 55 h 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" h="55">
                  <a:moveTo>
                    <a:pt x="128" y="31"/>
                  </a:moveTo>
                  <a:lnTo>
                    <a:pt x="110" y="43"/>
                  </a:lnTo>
                  <a:lnTo>
                    <a:pt x="98" y="55"/>
                  </a:lnTo>
                  <a:lnTo>
                    <a:pt x="86" y="55"/>
                  </a:lnTo>
                  <a:lnTo>
                    <a:pt x="73" y="49"/>
                  </a:lnTo>
                  <a:lnTo>
                    <a:pt x="61" y="43"/>
                  </a:lnTo>
                  <a:lnTo>
                    <a:pt x="49" y="37"/>
                  </a:lnTo>
                  <a:lnTo>
                    <a:pt x="31" y="25"/>
                  </a:lnTo>
                  <a:lnTo>
                    <a:pt x="12" y="25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12" y="6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55" y="6"/>
                  </a:lnTo>
                  <a:lnTo>
                    <a:pt x="67" y="12"/>
                  </a:lnTo>
                  <a:lnTo>
                    <a:pt x="79" y="19"/>
                  </a:lnTo>
                  <a:lnTo>
                    <a:pt x="92" y="25"/>
                  </a:lnTo>
                  <a:lnTo>
                    <a:pt x="116" y="31"/>
                  </a:lnTo>
                  <a:lnTo>
                    <a:pt x="122" y="31"/>
                  </a:lnTo>
                  <a:lnTo>
                    <a:pt x="128" y="31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39" name="Freeform 132"/>
            <p:cNvSpPr>
              <a:spLocks/>
            </p:cNvSpPr>
            <p:nvPr/>
          </p:nvSpPr>
          <p:spPr bwMode="auto">
            <a:xfrm>
              <a:off x="4229122" y="1497013"/>
              <a:ext cx="203201" cy="87313"/>
            </a:xfrm>
            <a:custGeom>
              <a:avLst/>
              <a:gdLst>
                <a:gd name="T0" fmla="*/ 203201 w 128"/>
                <a:gd name="T1" fmla="*/ 49213 h 55"/>
                <a:gd name="T2" fmla="*/ 184151 w 128"/>
                <a:gd name="T3" fmla="*/ 58738 h 55"/>
                <a:gd name="T4" fmla="*/ 174626 w 128"/>
                <a:gd name="T5" fmla="*/ 77788 h 55"/>
                <a:gd name="T6" fmla="*/ 165101 w 128"/>
                <a:gd name="T7" fmla="*/ 77788 h 55"/>
                <a:gd name="T8" fmla="*/ 155576 w 128"/>
                <a:gd name="T9" fmla="*/ 87313 h 55"/>
                <a:gd name="T10" fmla="*/ 155576 w 128"/>
                <a:gd name="T11" fmla="*/ 87313 h 55"/>
                <a:gd name="T12" fmla="*/ 146051 w 128"/>
                <a:gd name="T13" fmla="*/ 87313 h 55"/>
                <a:gd name="T14" fmla="*/ 146051 w 128"/>
                <a:gd name="T15" fmla="*/ 87313 h 55"/>
                <a:gd name="T16" fmla="*/ 136526 w 128"/>
                <a:gd name="T17" fmla="*/ 87313 h 55"/>
                <a:gd name="T18" fmla="*/ 125413 w 128"/>
                <a:gd name="T19" fmla="*/ 87313 h 55"/>
                <a:gd name="T20" fmla="*/ 115888 w 128"/>
                <a:gd name="T21" fmla="*/ 77788 h 55"/>
                <a:gd name="T22" fmla="*/ 106363 w 128"/>
                <a:gd name="T23" fmla="*/ 68263 h 55"/>
                <a:gd name="T24" fmla="*/ 96838 w 128"/>
                <a:gd name="T25" fmla="*/ 68263 h 55"/>
                <a:gd name="T26" fmla="*/ 87313 w 128"/>
                <a:gd name="T27" fmla="*/ 58738 h 55"/>
                <a:gd name="T28" fmla="*/ 77788 w 128"/>
                <a:gd name="T29" fmla="*/ 49213 h 55"/>
                <a:gd name="T30" fmla="*/ 58738 w 128"/>
                <a:gd name="T31" fmla="*/ 49213 h 55"/>
                <a:gd name="T32" fmla="*/ 49213 w 128"/>
                <a:gd name="T33" fmla="*/ 39688 h 55"/>
                <a:gd name="T34" fmla="*/ 28575 w 128"/>
                <a:gd name="T35" fmla="*/ 39688 h 55"/>
                <a:gd name="T36" fmla="*/ 19050 w 128"/>
                <a:gd name="T37" fmla="*/ 39688 h 55"/>
                <a:gd name="T38" fmla="*/ 0 w 128"/>
                <a:gd name="T39" fmla="*/ 39688 h 55"/>
                <a:gd name="T40" fmla="*/ 9525 w 128"/>
                <a:gd name="T41" fmla="*/ 19050 h 55"/>
                <a:gd name="T42" fmla="*/ 9525 w 128"/>
                <a:gd name="T43" fmla="*/ 19050 h 55"/>
                <a:gd name="T44" fmla="*/ 19050 w 128"/>
                <a:gd name="T45" fmla="*/ 9525 h 55"/>
                <a:gd name="T46" fmla="*/ 28575 w 128"/>
                <a:gd name="T47" fmla="*/ 0 h 55"/>
                <a:gd name="T48" fmla="*/ 39688 w 128"/>
                <a:gd name="T49" fmla="*/ 0 h 55"/>
                <a:gd name="T50" fmla="*/ 39688 w 128"/>
                <a:gd name="T51" fmla="*/ 0 h 55"/>
                <a:gd name="T52" fmla="*/ 49213 w 128"/>
                <a:gd name="T53" fmla="*/ 0 h 55"/>
                <a:gd name="T54" fmla="*/ 58738 w 128"/>
                <a:gd name="T55" fmla="*/ 0 h 55"/>
                <a:gd name="T56" fmla="*/ 58738 w 128"/>
                <a:gd name="T57" fmla="*/ 0 h 55"/>
                <a:gd name="T58" fmla="*/ 68263 w 128"/>
                <a:gd name="T59" fmla="*/ 0 h 55"/>
                <a:gd name="T60" fmla="*/ 77788 w 128"/>
                <a:gd name="T61" fmla="*/ 0 h 55"/>
                <a:gd name="T62" fmla="*/ 106363 w 128"/>
                <a:gd name="T63" fmla="*/ 19050 h 55"/>
                <a:gd name="T64" fmla="*/ 125413 w 128"/>
                <a:gd name="T65" fmla="*/ 30163 h 55"/>
                <a:gd name="T66" fmla="*/ 136526 w 128"/>
                <a:gd name="T67" fmla="*/ 39688 h 55"/>
                <a:gd name="T68" fmla="*/ 146051 w 128"/>
                <a:gd name="T69" fmla="*/ 39688 h 55"/>
                <a:gd name="T70" fmla="*/ 146051 w 128"/>
                <a:gd name="T71" fmla="*/ 39688 h 55"/>
                <a:gd name="T72" fmla="*/ 184151 w 128"/>
                <a:gd name="T73" fmla="*/ 49213 h 55"/>
                <a:gd name="T74" fmla="*/ 203201 w 128"/>
                <a:gd name="T75" fmla="*/ 49213 h 55"/>
                <a:gd name="T76" fmla="*/ 203201 w 128"/>
                <a:gd name="T77" fmla="*/ 49213 h 55"/>
                <a:gd name="T78" fmla="*/ 203201 w 128"/>
                <a:gd name="T79" fmla="*/ 49213 h 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"/>
                <a:gd name="T121" fmla="*/ 0 h 55"/>
                <a:gd name="T122" fmla="*/ 128 w 128"/>
                <a:gd name="T123" fmla="*/ 55 h 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" h="55">
                  <a:moveTo>
                    <a:pt x="128" y="31"/>
                  </a:moveTo>
                  <a:lnTo>
                    <a:pt x="116" y="37"/>
                  </a:lnTo>
                  <a:lnTo>
                    <a:pt x="110" y="49"/>
                  </a:lnTo>
                  <a:lnTo>
                    <a:pt x="104" y="49"/>
                  </a:lnTo>
                  <a:lnTo>
                    <a:pt x="98" y="55"/>
                  </a:lnTo>
                  <a:lnTo>
                    <a:pt x="92" y="55"/>
                  </a:lnTo>
                  <a:lnTo>
                    <a:pt x="86" y="55"/>
                  </a:lnTo>
                  <a:lnTo>
                    <a:pt x="79" y="55"/>
                  </a:lnTo>
                  <a:lnTo>
                    <a:pt x="73" y="49"/>
                  </a:lnTo>
                  <a:lnTo>
                    <a:pt x="67" y="43"/>
                  </a:lnTo>
                  <a:lnTo>
                    <a:pt x="61" y="43"/>
                  </a:lnTo>
                  <a:lnTo>
                    <a:pt x="55" y="37"/>
                  </a:lnTo>
                  <a:lnTo>
                    <a:pt x="49" y="31"/>
                  </a:lnTo>
                  <a:lnTo>
                    <a:pt x="37" y="31"/>
                  </a:lnTo>
                  <a:lnTo>
                    <a:pt x="31" y="25"/>
                  </a:lnTo>
                  <a:lnTo>
                    <a:pt x="18" y="25"/>
                  </a:lnTo>
                  <a:lnTo>
                    <a:pt x="12" y="25"/>
                  </a:lnTo>
                  <a:lnTo>
                    <a:pt x="0" y="25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67" y="12"/>
                  </a:lnTo>
                  <a:lnTo>
                    <a:pt x="79" y="19"/>
                  </a:lnTo>
                  <a:lnTo>
                    <a:pt x="86" y="25"/>
                  </a:lnTo>
                  <a:lnTo>
                    <a:pt x="92" y="25"/>
                  </a:lnTo>
                  <a:lnTo>
                    <a:pt x="116" y="31"/>
                  </a:lnTo>
                  <a:lnTo>
                    <a:pt x="128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40" name="Freeform 133"/>
            <p:cNvSpPr>
              <a:spLocks/>
            </p:cNvSpPr>
            <p:nvPr/>
          </p:nvSpPr>
          <p:spPr bwMode="auto">
            <a:xfrm>
              <a:off x="4491061" y="1506538"/>
              <a:ext cx="212726" cy="87313"/>
            </a:xfrm>
            <a:custGeom>
              <a:avLst/>
              <a:gdLst>
                <a:gd name="T0" fmla="*/ 212726 w 134"/>
                <a:gd name="T1" fmla="*/ 49213 h 55"/>
                <a:gd name="T2" fmla="*/ 184151 w 134"/>
                <a:gd name="T3" fmla="*/ 68263 h 55"/>
                <a:gd name="T4" fmla="*/ 163513 w 134"/>
                <a:gd name="T5" fmla="*/ 87313 h 55"/>
                <a:gd name="T6" fmla="*/ 144463 w 134"/>
                <a:gd name="T7" fmla="*/ 87313 h 55"/>
                <a:gd name="T8" fmla="*/ 125413 w 134"/>
                <a:gd name="T9" fmla="*/ 77788 h 55"/>
                <a:gd name="T10" fmla="*/ 106363 w 134"/>
                <a:gd name="T11" fmla="*/ 68263 h 55"/>
                <a:gd name="T12" fmla="*/ 87313 w 134"/>
                <a:gd name="T13" fmla="*/ 58738 h 55"/>
                <a:gd name="T14" fmla="*/ 57150 w 134"/>
                <a:gd name="T15" fmla="*/ 39688 h 55"/>
                <a:gd name="T16" fmla="*/ 19050 w 134"/>
                <a:gd name="T17" fmla="*/ 39688 h 55"/>
                <a:gd name="T18" fmla="*/ 9525 w 134"/>
                <a:gd name="T19" fmla="*/ 39688 h 55"/>
                <a:gd name="T20" fmla="*/ 0 w 134"/>
                <a:gd name="T21" fmla="*/ 39688 h 55"/>
                <a:gd name="T22" fmla="*/ 28575 w 134"/>
                <a:gd name="T23" fmla="*/ 9525 h 55"/>
                <a:gd name="T24" fmla="*/ 47625 w 134"/>
                <a:gd name="T25" fmla="*/ 0 h 55"/>
                <a:gd name="T26" fmla="*/ 66675 w 134"/>
                <a:gd name="T27" fmla="*/ 0 h 55"/>
                <a:gd name="T28" fmla="*/ 87313 w 134"/>
                <a:gd name="T29" fmla="*/ 9525 h 55"/>
                <a:gd name="T30" fmla="*/ 115888 w 134"/>
                <a:gd name="T31" fmla="*/ 20638 h 55"/>
                <a:gd name="T32" fmla="*/ 134938 w 134"/>
                <a:gd name="T33" fmla="*/ 30163 h 55"/>
                <a:gd name="T34" fmla="*/ 153988 w 134"/>
                <a:gd name="T35" fmla="*/ 39688 h 55"/>
                <a:gd name="T36" fmla="*/ 193676 w 134"/>
                <a:gd name="T37" fmla="*/ 49213 h 55"/>
                <a:gd name="T38" fmla="*/ 203201 w 134"/>
                <a:gd name="T39" fmla="*/ 49213 h 55"/>
                <a:gd name="T40" fmla="*/ 212726 w 134"/>
                <a:gd name="T41" fmla="*/ 49213 h 55"/>
                <a:gd name="T42" fmla="*/ 212726 w 134"/>
                <a:gd name="T43" fmla="*/ 49213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4"/>
                <a:gd name="T67" fmla="*/ 0 h 55"/>
                <a:gd name="T68" fmla="*/ 134 w 134"/>
                <a:gd name="T69" fmla="*/ 55 h 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4" h="55">
                  <a:moveTo>
                    <a:pt x="134" y="31"/>
                  </a:moveTo>
                  <a:lnTo>
                    <a:pt x="116" y="43"/>
                  </a:lnTo>
                  <a:lnTo>
                    <a:pt x="103" y="55"/>
                  </a:lnTo>
                  <a:lnTo>
                    <a:pt x="91" y="55"/>
                  </a:lnTo>
                  <a:lnTo>
                    <a:pt x="79" y="49"/>
                  </a:lnTo>
                  <a:lnTo>
                    <a:pt x="67" y="43"/>
                  </a:lnTo>
                  <a:lnTo>
                    <a:pt x="55" y="37"/>
                  </a:lnTo>
                  <a:lnTo>
                    <a:pt x="36" y="25"/>
                  </a:lnTo>
                  <a:lnTo>
                    <a:pt x="12" y="25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5" y="6"/>
                  </a:lnTo>
                  <a:lnTo>
                    <a:pt x="73" y="13"/>
                  </a:lnTo>
                  <a:lnTo>
                    <a:pt x="85" y="19"/>
                  </a:lnTo>
                  <a:lnTo>
                    <a:pt x="97" y="25"/>
                  </a:lnTo>
                  <a:lnTo>
                    <a:pt x="122" y="31"/>
                  </a:lnTo>
                  <a:lnTo>
                    <a:pt x="128" y="31"/>
                  </a:lnTo>
                  <a:lnTo>
                    <a:pt x="134" y="31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41" name="Freeform 134"/>
            <p:cNvSpPr>
              <a:spLocks/>
            </p:cNvSpPr>
            <p:nvPr/>
          </p:nvSpPr>
          <p:spPr bwMode="auto">
            <a:xfrm>
              <a:off x="4491061" y="1506538"/>
              <a:ext cx="212726" cy="87313"/>
            </a:xfrm>
            <a:custGeom>
              <a:avLst/>
              <a:gdLst>
                <a:gd name="T0" fmla="*/ 212726 w 134"/>
                <a:gd name="T1" fmla="*/ 49213 h 55"/>
                <a:gd name="T2" fmla="*/ 193676 w 134"/>
                <a:gd name="T3" fmla="*/ 58738 h 55"/>
                <a:gd name="T4" fmla="*/ 184151 w 134"/>
                <a:gd name="T5" fmla="*/ 77788 h 55"/>
                <a:gd name="T6" fmla="*/ 173038 w 134"/>
                <a:gd name="T7" fmla="*/ 77788 h 55"/>
                <a:gd name="T8" fmla="*/ 163513 w 134"/>
                <a:gd name="T9" fmla="*/ 87313 h 55"/>
                <a:gd name="T10" fmla="*/ 163513 w 134"/>
                <a:gd name="T11" fmla="*/ 87313 h 55"/>
                <a:gd name="T12" fmla="*/ 153988 w 134"/>
                <a:gd name="T13" fmla="*/ 87313 h 55"/>
                <a:gd name="T14" fmla="*/ 153988 w 134"/>
                <a:gd name="T15" fmla="*/ 87313 h 55"/>
                <a:gd name="T16" fmla="*/ 144463 w 134"/>
                <a:gd name="T17" fmla="*/ 87313 h 55"/>
                <a:gd name="T18" fmla="*/ 134938 w 134"/>
                <a:gd name="T19" fmla="*/ 87313 h 55"/>
                <a:gd name="T20" fmla="*/ 125413 w 134"/>
                <a:gd name="T21" fmla="*/ 77788 h 55"/>
                <a:gd name="T22" fmla="*/ 115888 w 134"/>
                <a:gd name="T23" fmla="*/ 68263 h 55"/>
                <a:gd name="T24" fmla="*/ 106363 w 134"/>
                <a:gd name="T25" fmla="*/ 68263 h 55"/>
                <a:gd name="T26" fmla="*/ 96838 w 134"/>
                <a:gd name="T27" fmla="*/ 58738 h 55"/>
                <a:gd name="T28" fmla="*/ 87313 w 134"/>
                <a:gd name="T29" fmla="*/ 49213 h 55"/>
                <a:gd name="T30" fmla="*/ 66675 w 134"/>
                <a:gd name="T31" fmla="*/ 49213 h 55"/>
                <a:gd name="T32" fmla="*/ 57150 w 134"/>
                <a:gd name="T33" fmla="*/ 39688 h 55"/>
                <a:gd name="T34" fmla="*/ 38100 w 134"/>
                <a:gd name="T35" fmla="*/ 39688 h 55"/>
                <a:gd name="T36" fmla="*/ 19050 w 134"/>
                <a:gd name="T37" fmla="*/ 39688 h 55"/>
                <a:gd name="T38" fmla="*/ 0 w 134"/>
                <a:gd name="T39" fmla="*/ 39688 h 55"/>
                <a:gd name="T40" fmla="*/ 19050 w 134"/>
                <a:gd name="T41" fmla="*/ 20638 h 55"/>
                <a:gd name="T42" fmla="*/ 19050 w 134"/>
                <a:gd name="T43" fmla="*/ 20638 h 55"/>
                <a:gd name="T44" fmla="*/ 28575 w 134"/>
                <a:gd name="T45" fmla="*/ 9525 h 55"/>
                <a:gd name="T46" fmla="*/ 38100 w 134"/>
                <a:gd name="T47" fmla="*/ 0 h 55"/>
                <a:gd name="T48" fmla="*/ 47625 w 134"/>
                <a:gd name="T49" fmla="*/ 0 h 55"/>
                <a:gd name="T50" fmla="*/ 47625 w 134"/>
                <a:gd name="T51" fmla="*/ 0 h 55"/>
                <a:gd name="T52" fmla="*/ 57150 w 134"/>
                <a:gd name="T53" fmla="*/ 0 h 55"/>
                <a:gd name="T54" fmla="*/ 57150 w 134"/>
                <a:gd name="T55" fmla="*/ 0 h 55"/>
                <a:gd name="T56" fmla="*/ 66675 w 134"/>
                <a:gd name="T57" fmla="*/ 0 h 55"/>
                <a:gd name="T58" fmla="*/ 76200 w 134"/>
                <a:gd name="T59" fmla="*/ 0 h 55"/>
                <a:gd name="T60" fmla="*/ 87313 w 134"/>
                <a:gd name="T61" fmla="*/ 0 h 55"/>
                <a:gd name="T62" fmla="*/ 115888 w 134"/>
                <a:gd name="T63" fmla="*/ 20638 h 55"/>
                <a:gd name="T64" fmla="*/ 134938 w 134"/>
                <a:gd name="T65" fmla="*/ 30163 h 55"/>
                <a:gd name="T66" fmla="*/ 144463 w 134"/>
                <a:gd name="T67" fmla="*/ 39688 h 55"/>
                <a:gd name="T68" fmla="*/ 144463 w 134"/>
                <a:gd name="T69" fmla="*/ 39688 h 55"/>
                <a:gd name="T70" fmla="*/ 153988 w 134"/>
                <a:gd name="T71" fmla="*/ 39688 h 55"/>
                <a:gd name="T72" fmla="*/ 184151 w 134"/>
                <a:gd name="T73" fmla="*/ 49213 h 55"/>
                <a:gd name="T74" fmla="*/ 212726 w 134"/>
                <a:gd name="T75" fmla="*/ 49213 h 55"/>
                <a:gd name="T76" fmla="*/ 212726 w 134"/>
                <a:gd name="T77" fmla="*/ 49213 h 55"/>
                <a:gd name="T78" fmla="*/ 212726 w 134"/>
                <a:gd name="T79" fmla="*/ 49213 h 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4"/>
                <a:gd name="T121" fmla="*/ 0 h 55"/>
                <a:gd name="T122" fmla="*/ 134 w 134"/>
                <a:gd name="T123" fmla="*/ 55 h 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4" h="55">
                  <a:moveTo>
                    <a:pt x="134" y="31"/>
                  </a:moveTo>
                  <a:lnTo>
                    <a:pt x="122" y="37"/>
                  </a:lnTo>
                  <a:lnTo>
                    <a:pt x="116" y="49"/>
                  </a:lnTo>
                  <a:lnTo>
                    <a:pt x="109" y="49"/>
                  </a:lnTo>
                  <a:lnTo>
                    <a:pt x="103" y="55"/>
                  </a:lnTo>
                  <a:lnTo>
                    <a:pt x="97" y="55"/>
                  </a:lnTo>
                  <a:lnTo>
                    <a:pt x="91" y="55"/>
                  </a:lnTo>
                  <a:lnTo>
                    <a:pt x="85" y="55"/>
                  </a:lnTo>
                  <a:lnTo>
                    <a:pt x="79" y="49"/>
                  </a:lnTo>
                  <a:lnTo>
                    <a:pt x="73" y="43"/>
                  </a:lnTo>
                  <a:lnTo>
                    <a:pt x="67" y="43"/>
                  </a:lnTo>
                  <a:lnTo>
                    <a:pt x="61" y="37"/>
                  </a:lnTo>
                  <a:lnTo>
                    <a:pt x="55" y="31"/>
                  </a:lnTo>
                  <a:lnTo>
                    <a:pt x="42" y="31"/>
                  </a:lnTo>
                  <a:lnTo>
                    <a:pt x="36" y="25"/>
                  </a:lnTo>
                  <a:lnTo>
                    <a:pt x="24" y="25"/>
                  </a:lnTo>
                  <a:lnTo>
                    <a:pt x="12" y="25"/>
                  </a:lnTo>
                  <a:lnTo>
                    <a:pt x="0" y="25"/>
                  </a:lnTo>
                  <a:lnTo>
                    <a:pt x="12" y="13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73" y="13"/>
                  </a:lnTo>
                  <a:lnTo>
                    <a:pt x="85" y="19"/>
                  </a:lnTo>
                  <a:lnTo>
                    <a:pt x="91" y="25"/>
                  </a:lnTo>
                  <a:lnTo>
                    <a:pt x="97" y="25"/>
                  </a:lnTo>
                  <a:lnTo>
                    <a:pt x="116" y="31"/>
                  </a:lnTo>
                  <a:lnTo>
                    <a:pt x="134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42" name="Freeform 135"/>
            <p:cNvSpPr>
              <a:spLocks/>
            </p:cNvSpPr>
            <p:nvPr/>
          </p:nvSpPr>
          <p:spPr bwMode="auto">
            <a:xfrm>
              <a:off x="4684737" y="1593851"/>
              <a:ext cx="212726" cy="87313"/>
            </a:xfrm>
            <a:custGeom>
              <a:avLst/>
              <a:gdLst>
                <a:gd name="T0" fmla="*/ 212726 w 134"/>
                <a:gd name="T1" fmla="*/ 49213 h 55"/>
                <a:gd name="T2" fmla="*/ 182563 w 134"/>
                <a:gd name="T3" fmla="*/ 77788 h 55"/>
                <a:gd name="T4" fmla="*/ 163513 w 134"/>
                <a:gd name="T5" fmla="*/ 87313 h 55"/>
                <a:gd name="T6" fmla="*/ 144463 w 134"/>
                <a:gd name="T7" fmla="*/ 87313 h 55"/>
                <a:gd name="T8" fmla="*/ 125413 w 134"/>
                <a:gd name="T9" fmla="*/ 77788 h 55"/>
                <a:gd name="T10" fmla="*/ 106363 w 134"/>
                <a:gd name="T11" fmla="*/ 68263 h 55"/>
                <a:gd name="T12" fmla="*/ 85725 w 134"/>
                <a:gd name="T13" fmla="*/ 58738 h 55"/>
                <a:gd name="T14" fmla="*/ 57150 w 134"/>
                <a:gd name="T15" fmla="*/ 39688 h 55"/>
                <a:gd name="T16" fmla="*/ 19050 w 134"/>
                <a:gd name="T17" fmla="*/ 39688 h 55"/>
                <a:gd name="T18" fmla="*/ 9525 w 134"/>
                <a:gd name="T19" fmla="*/ 39688 h 55"/>
                <a:gd name="T20" fmla="*/ 0 w 134"/>
                <a:gd name="T21" fmla="*/ 39688 h 55"/>
                <a:gd name="T22" fmla="*/ 28575 w 134"/>
                <a:gd name="T23" fmla="*/ 9525 h 55"/>
                <a:gd name="T24" fmla="*/ 47625 w 134"/>
                <a:gd name="T25" fmla="*/ 0 h 55"/>
                <a:gd name="T26" fmla="*/ 66675 w 134"/>
                <a:gd name="T27" fmla="*/ 0 h 55"/>
                <a:gd name="T28" fmla="*/ 85725 w 134"/>
                <a:gd name="T29" fmla="*/ 9525 h 55"/>
                <a:gd name="T30" fmla="*/ 115888 w 134"/>
                <a:gd name="T31" fmla="*/ 19050 h 55"/>
                <a:gd name="T32" fmla="*/ 134938 w 134"/>
                <a:gd name="T33" fmla="*/ 39688 h 55"/>
                <a:gd name="T34" fmla="*/ 153988 w 134"/>
                <a:gd name="T35" fmla="*/ 49213 h 55"/>
                <a:gd name="T36" fmla="*/ 192088 w 134"/>
                <a:gd name="T37" fmla="*/ 49213 h 55"/>
                <a:gd name="T38" fmla="*/ 203201 w 134"/>
                <a:gd name="T39" fmla="*/ 49213 h 55"/>
                <a:gd name="T40" fmla="*/ 212726 w 134"/>
                <a:gd name="T41" fmla="*/ 49213 h 55"/>
                <a:gd name="T42" fmla="*/ 212726 w 134"/>
                <a:gd name="T43" fmla="*/ 49213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4"/>
                <a:gd name="T67" fmla="*/ 0 h 55"/>
                <a:gd name="T68" fmla="*/ 134 w 134"/>
                <a:gd name="T69" fmla="*/ 55 h 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4" h="55">
                  <a:moveTo>
                    <a:pt x="134" y="31"/>
                  </a:moveTo>
                  <a:lnTo>
                    <a:pt x="115" y="49"/>
                  </a:lnTo>
                  <a:lnTo>
                    <a:pt x="103" y="55"/>
                  </a:lnTo>
                  <a:lnTo>
                    <a:pt x="91" y="55"/>
                  </a:lnTo>
                  <a:lnTo>
                    <a:pt x="79" y="49"/>
                  </a:lnTo>
                  <a:lnTo>
                    <a:pt x="67" y="43"/>
                  </a:lnTo>
                  <a:lnTo>
                    <a:pt x="54" y="37"/>
                  </a:lnTo>
                  <a:lnTo>
                    <a:pt x="36" y="25"/>
                  </a:lnTo>
                  <a:lnTo>
                    <a:pt x="12" y="25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73" y="12"/>
                  </a:lnTo>
                  <a:lnTo>
                    <a:pt x="85" y="25"/>
                  </a:lnTo>
                  <a:lnTo>
                    <a:pt x="97" y="31"/>
                  </a:lnTo>
                  <a:lnTo>
                    <a:pt x="121" y="31"/>
                  </a:lnTo>
                  <a:lnTo>
                    <a:pt x="128" y="31"/>
                  </a:lnTo>
                  <a:lnTo>
                    <a:pt x="134" y="31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43" name="Freeform 136"/>
            <p:cNvSpPr>
              <a:spLocks/>
            </p:cNvSpPr>
            <p:nvPr/>
          </p:nvSpPr>
          <p:spPr bwMode="auto">
            <a:xfrm>
              <a:off x="4684737" y="1593851"/>
              <a:ext cx="212726" cy="87313"/>
            </a:xfrm>
            <a:custGeom>
              <a:avLst/>
              <a:gdLst>
                <a:gd name="T0" fmla="*/ 212726 w 134"/>
                <a:gd name="T1" fmla="*/ 49213 h 55"/>
                <a:gd name="T2" fmla="*/ 192088 w 134"/>
                <a:gd name="T3" fmla="*/ 58738 h 55"/>
                <a:gd name="T4" fmla="*/ 182563 w 134"/>
                <a:gd name="T5" fmla="*/ 77788 h 55"/>
                <a:gd name="T6" fmla="*/ 173038 w 134"/>
                <a:gd name="T7" fmla="*/ 87313 h 55"/>
                <a:gd name="T8" fmla="*/ 163513 w 134"/>
                <a:gd name="T9" fmla="*/ 87313 h 55"/>
                <a:gd name="T10" fmla="*/ 163513 w 134"/>
                <a:gd name="T11" fmla="*/ 87313 h 55"/>
                <a:gd name="T12" fmla="*/ 153988 w 134"/>
                <a:gd name="T13" fmla="*/ 87313 h 55"/>
                <a:gd name="T14" fmla="*/ 153988 w 134"/>
                <a:gd name="T15" fmla="*/ 87313 h 55"/>
                <a:gd name="T16" fmla="*/ 144463 w 134"/>
                <a:gd name="T17" fmla="*/ 87313 h 55"/>
                <a:gd name="T18" fmla="*/ 134938 w 134"/>
                <a:gd name="T19" fmla="*/ 87313 h 55"/>
                <a:gd name="T20" fmla="*/ 125413 w 134"/>
                <a:gd name="T21" fmla="*/ 77788 h 55"/>
                <a:gd name="T22" fmla="*/ 115888 w 134"/>
                <a:gd name="T23" fmla="*/ 77788 h 55"/>
                <a:gd name="T24" fmla="*/ 106363 w 134"/>
                <a:gd name="T25" fmla="*/ 68263 h 55"/>
                <a:gd name="T26" fmla="*/ 96838 w 134"/>
                <a:gd name="T27" fmla="*/ 58738 h 55"/>
                <a:gd name="T28" fmla="*/ 85725 w 134"/>
                <a:gd name="T29" fmla="*/ 49213 h 55"/>
                <a:gd name="T30" fmla="*/ 66675 w 134"/>
                <a:gd name="T31" fmla="*/ 49213 h 55"/>
                <a:gd name="T32" fmla="*/ 57150 w 134"/>
                <a:gd name="T33" fmla="*/ 39688 h 55"/>
                <a:gd name="T34" fmla="*/ 38100 w 134"/>
                <a:gd name="T35" fmla="*/ 39688 h 55"/>
                <a:gd name="T36" fmla="*/ 19050 w 134"/>
                <a:gd name="T37" fmla="*/ 39688 h 55"/>
                <a:gd name="T38" fmla="*/ 0 w 134"/>
                <a:gd name="T39" fmla="*/ 39688 h 55"/>
                <a:gd name="T40" fmla="*/ 19050 w 134"/>
                <a:gd name="T41" fmla="*/ 28575 h 55"/>
                <a:gd name="T42" fmla="*/ 19050 w 134"/>
                <a:gd name="T43" fmla="*/ 19050 h 55"/>
                <a:gd name="T44" fmla="*/ 28575 w 134"/>
                <a:gd name="T45" fmla="*/ 9525 h 55"/>
                <a:gd name="T46" fmla="*/ 38100 w 134"/>
                <a:gd name="T47" fmla="*/ 9525 h 55"/>
                <a:gd name="T48" fmla="*/ 47625 w 134"/>
                <a:gd name="T49" fmla="*/ 0 h 55"/>
                <a:gd name="T50" fmla="*/ 47625 w 134"/>
                <a:gd name="T51" fmla="*/ 0 h 55"/>
                <a:gd name="T52" fmla="*/ 57150 w 134"/>
                <a:gd name="T53" fmla="*/ 0 h 55"/>
                <a:gd name="T54" fmla="*/ 57150 w 134"/>
                <a:gd name="T55" fmla="*/ 0 h 55"/>
                <a:gd name="T56" fmla="*/ 66675 w 134"/>
                <a:gd name="T57" fmla="*/ 0 h 55"/>
                <a:gd name="T58" fmla="*/ 76200 w 134"/>
                <a:gd name="T59" fmla="*/ 0 h 55"/>
                <a:gd name="T60" fmla="*/ 85725 w 134"/>
                <a:gd name="T61" fmla="*/ 9525 h 55"/>
                <a:gd name="T62" fmla="*/ 115888 w 134"/>
                <a:gd name="T63" fmla="*/ 19050 h 55"/>
                <a:gd name="T64" fmla="*/ 134938 w 134"/>
                <a:gd name="T65" fmla="*/ 39688 h 55"/>
                <a:gd name="T66" fmla="*/ 144463 w 134"/>
                <a:gd name="T67" fmla="*/ 39688 h 55"/>
                <a:gd name="T68" fmla="*/ 144463 w 134"/>
                <a:gd name="T69" fmla="*/ 49213 h 55"/>
                <a:gd name="T70" fmla="*/ 153988 w 134"/>
                <a:gd name="T71" fmla="*/ 49213 h 55"/>
                <a:gd name="T72" fmla="*/ 182563 w 134"/>
                <a:gd name="T73" fmla="*/ 49213 h 55"/>
                <a:gd name="T74" fmla="*/ 212726 w 134"/>
                <a:gd name="T75" fmla="*/ 49213 h 55"/>
                <a:gd name="T76" fmla="*/ 212726 w 134"/>
                <a:gd name="T77" fmla="*/ 49213 h 55"/>
                <a:gd name="T78" fmla="*/ 212726 w 134"/>
                <a:gd name="T79" fmla="*/ 49213 h 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4"/>
                <a:gd name="T121" fmla="*/ 0 h 55"/>
                <a:gd name="T122" fmla="*/ 134 w 134"/>
                <a:gd name="T123" fmla="*/ 55 h 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4" h="55">
                  <a:moveTo>
                    <a:pt x="134" y="31"/>
                  </a:moveTo>
                  <a:lnTo>
                    <a:pt x="121" y="37"/>
                  </a:lnTo>
                  <a:lnTo>
                    <a:pt x="115" y="49"/>
                  </a:lnTo>
                  <a:lnTo>
                    <a:pt x="109" y="55"/>
                  </a:lnTo>
                  <a:lnTo>
                    <a:pt x="103" y="55"/>
                  </a:lnTo>
                  <a:lnTo>
                    <a:pt x="97" y="55"/>
                  </a:lnTo>
                  <a:lnTo>
                    <a:pt x="91" y="55"/>
                  </a:lnTo>
                  <a:lnTo>
                    <a:pt x="85" y="55"/>
                  </a:lnTo>
                  <a:lnTo>
                    <a:pt x="79" y="49"/>
                  </a:lnTo>
                  <a:lnTo>
                    <a:pt x="73" y="49"/>
                  </a:lnTo>
                  <a:lnTo>
                    <a:pt x="67" y="43"/>
                  </a:lnTo>
                  <a:lnTo>
                    <a:pt x="61" y="37"/>
                  </a:lnTo>
                  <a:lnTo>
                    <a:pt x="54" y="31"/>
                  </a:lnTo>
                  <a:lnTo>
                    <a:pt x="42" y="31"/>
                  </a:lnTo>
                  <a:lnTo>
                    <a:pt x="36" y="25"/>
                  </a:lnTo>
                  <a:lnTo>
                    <a:pt x="24" y="25"/>
                  </a:lnTo>
                  <a:lnTo>
                    <a:pt x="12" y="25"/>
                  </a:lnTo>
                  <a:lnTo>
                    <a:pt x="0" y="25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73" y="12"/>
                  </a:lnTo>
                  <a:lnTo>
                    <a:pt x="85" y="25"/>
                  </a:lnTo>
                  <a:lnTo>
                    <a:pt x="91" y="25"/>
                  </a:lnTo>
                  <a:lnTo>
                    <a:pt x="91" y="31"/>
                  </a:lnTo>
                  <a:lnTo>
                    <a:pt x="97" y="31"/>
                  </a:lnTo>
                  <a:lnTo>
                    <a:pt x="115" y="31"/>
                  </a:lnTo>
                  <a:lnTo>
                    <a:pt x="134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44" name="Freeform 137"/>
            <p:cNvSpPr>
              <a:spLocks/>
            </p:cNvSpPr>
            <p:nvPr/>
          </p:nvSpPr>
          <p:spPr bwMode="auto">
            <a:xfrm>
              <a:off x="4887938" y="1527176"/>
              <a:ext cx="203201" cy="85725"/>
            </a:xfrm>
            <a:custGeom>
              <a:avLst/>
              <a:gdLst>
                <a:gd name="T0" fmla="*/ 203201 w 128"/>
                <a:gd name="T1" fmla="*/ 47625 h 54"/>
                <a:gd name="T2" fmla="*/ 173038 w 128"/>
                <a:gd name="T3" fmla="*/ 76200 h 54"/>
                <a:gd name="T4" fmla="*/ 163513 w 128"/>
                <a:gd name="T5" fmla="*/ 85725 h 54"/>
                <a:gd name="T6" fmla="*/ 144463 w 128"/>
                <a:gd name="T7" fmla="*/ 85725 h 54"/>
                <a:gd name="T8" fmla="*/ 125413 w 128"/>
                <a:gd name="T9" fmla="*/ 76200 h 54"/>
                <a:gd name="T10" fmla="*/ 96838 w 128"/>
                <a:gd name="T11" fmla="*/ 66675 h 54"/>
                <a:gd name="T12" fmla="*/ 76200 w 128"/>
                <a:gd name="T13" fmla="*/ 57150 h 54"/>
                <a:gd name="T14" fmla="*/ 47625 w 128"/>
                <a:gd name="T15" fmla="*/ 47625 h 54"/>
                <a:gd name="T16" fmla="*/ 38100 w 128"/>
                <a:gd name="T17" fmla="*/ 38100 h 54"/>
                <a:gd name="T18" fmla="*/ 19050 w 128"/>
                <a:gd name="T19" fmla="*/ 38100 h 54"/>
                <a:gd name="T20" fmla="*/ 9525 w 128"/>
                <a:gd name="T21" fmla="*/ 38100 h 54"/>
                <a:gd name="T22" fmla="*/ 0 w 128"/>
                <a:gd name="T23" fmla="*/ 38100 h 54"/>
                <a:gd name="T24" fmla="*/ 19050 w 128"/>
                <a:gd name="T25" fmla="*/ 19050 h 54"/>
                <a:gd name="T26" fmla="*/ 38100 w 128"/>
                <a:gd name="T27" fmla="*/ 9525 h 54"/>
                <a:gd name="T28" fmla="*/ 57150 w 128"/>
                <a:gd name="T29" fmla="*/ 0 h 54"/>
                <a:gd name="T30" fmla="*/ 85725 w 128"/>
                <a:gd name="T31" fmla="*/ 9525 h 54"/>
                <a:gd name="T32" fmla="*/ 106363 w 128"/>
                <a:gd name="T33" fmla="*/ 19050 h 54"/>
                <a:gd name="T34" fmla="*/ 125413 w 128"/>
                <a:gd name="T35" fmla="*/ 38100 h 54"/>
                <a:gd name="T36" fmla="*/ 144463 w 128"/>
                <a:gd name="T37" fmla="*/ 47625 h 54"/>
                <a:gd name="T38" fmla="*/ 182563 w 128"/>
                <a:gd name="T39" fmla="*/ 47625 h 54"/>
                <a:gd name="T40" fmla="*/ 192088 w 128"/>
                <a:gd name="T41" fmla="*/ 47625 h 54"/>
                <a:gd name="T42" fmla="*/ 203201 w 128"/>
                <a:gd name="T43" fmla="*/ 47625 h 54"/>
                <a:gd name="T44" fmla="*/ 203201 w 128"/>
                <a:gd name="T45" fmla="*/ 47625 h 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54"/>
                <a:gd name="T71" fmla="*/ 128 w 128"/>
                <a:gd name="T72" fmla="*/ 54 h 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54">
                  <a:moveTo>
                    <a:pt x="128" y="30"/>
                  </a:moveTo>
                  <a:lnTo>
                    <a:pt x="109" y="48"/>
                  </a:lnTo>
                  <a:lnTo>
                    <a:pt x="103" y="54"/>
                  </a:lnTo>
                  <a:lnTo>
                    <a:pt x="91" y="54"/>
                  </a:lnTo>
                  <a:lnTo>
                    <a:pt x="79" y="48"/>
                  </a:lnTo>
                  <a:lnTo>
                    <a:pt x="61" y="42"/>
                  </a:lnTo>
                  <a:lnTo>
                    <a:pt x="48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12" y="12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54" y="6"/>
                  </a:lnTo>
                  <a:lnTo>
                    <a:pt x="67" y="12"/>
                  </a:lnTo>
                  <a:lnTo>
                    <a:pt x="79" y="24"/>
                  </a:lnTo>
                  <a:lnTo>
                    <a:pt x="91" y="30"/>
                  </a:lnTo>
                  <a:lnTo>
                    <a:pt x="115" y="30"/>
                  </a:lnTo>
                  <a:lnTo>
                    <a:pt x="121" y="30"/>
                  </a:lnTo>
                  <a:lnTo>
                    <a:pt x="128" y="30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45" name="Freeform 138"/>
            <p:cNvSpPr>
              <a:spLocks/>
            </p:cNvSpPr>
            <p:nvPr/>
          </p:nvSpPr>
          <p:spPr bwMode="auto">
            <a:xfrm>
              <a:off x="4887938" y="1527176"/>
              <a:ext cx="203201" cy="85725"/>
            </a:xfrm>
            <a:custGeom>
              <a:avLst/>
              <a:gdLst>
                <a:gd name="T0" fmla="*/ 203201 w 128"/>
                <a:gd name="T1" fmla="*/ 47625 h 54"/>
                <a:gd name="T2" fmla="*/ 192088 w 128"/>
                <a:gd name="T3" fmla="*/ 66675 h 54"/>
                <a:gd name="T4" fmla="*/ 173038 w 128"/>
                <a:gd name="T5" fmla="*/ 76200 h 54"/>
                <a:gd name="T6" fmla="*/ 163513 w 128"/>
                <a:gd name="T7" fmla="*/ 85725 h 54"/>
                <a:gd name="T8" fmla="*/ 163513 w 128"/>
                <a:gd name="T9" fmla="*/ 85725 h 54"/>
                <a:gd name="T10" fmla="*/ 153988 w 128"/>
                <a:gd name="T11" fmla="*/ 85725 h 54"/>
                <a:gd name="T12" fmla="*/ 153988 w 128"/>
                <a:gd name="T13" fmla="*/ 85725 h 54"/>
                <a:gd name="T14" fmla="*/ 144463 w 128"/>
                <a:gd name="T15" fmla="*/ 85725 h 54"/>
                <a:gd name="T16" fmla="*/ 144463 w 128"/>
                <a:gd name="T17" fmla="*/ 85725 h 54"/>
                <a:gd name="T18" fmla="*/ 125413 w 128"/>
                <a:gd name="T19" fmla="*/ 85725 h 54"/>
                <a:gd name="T20" fmla="*/ 115888 w 128"/>
                <a:gd name="T21" fmla="*/ 85725 h 54"/>
                <a:gd name="T22" fmla="*/ 106363 w 128"/>
                <a:gd name="T23" fmla="*/ 76200 h 54"/>
                <a:gd name="T24" fmla="*/ 96838 w 128"/>
                <a:gd name="T25" fmla="*/ 66675 h 54"/>
                <a:gd name="T26" fmla="*/ 85725 w 128"/>
                <a:gd name="T27" fmla="*/ 57150 h 54"/>
                <a:gd name="T28" fmla="*/ 76200 w 128"/>
                <a:gd name="T29" fmla="*/ 57150 h 54"/>
                <a:gd name="T30" fmla="*/ 66675 w 128"/>
                <a:gd name="T31" fmla="*/ 47625 h 54"/>
                <a:gd name="T32" fmla="*/ 47625 w 128"/>
                <a:gd name="T33" fmla="*/ 47625 h 54"/>
                <a:gd name="T34" fmla="*/ 38100 w 128"/>
                <a:gd name="T35" fmla="*/ 38100 h 54"/>
                <a:gd name="T36" fmla="*/ 19050 w 128"/>
                <a:gd name="T37" fmla="*/ 38100 h 54"/>
                <a:gd name="T38" fmla="*/ 0 w 128"/>
                <a:gd name="T39" fmla="*/ 38100 h 54"/>
                <a:gd name="T40" fmla="*/ 9525 w 128"/>
                <a:gd name="T41" fmla="*/ 28575 h 54"/>
                <a:gd name="T42" fmla="*/ 19050 w 128"/>
                <a:gd name="T43" fmla="*/ 19050 h 54"/>
                <a:gd name="T44" fmla="*/ 28575 w 128"/>
                <a:gd name="T45" fmla="*/ 9525 h 54"/>
                <a:gd name="T46" fmla="*/ 28575 w 128"/>
                <a:gd name="T47" fmla="*/ 9525 h 54"/>
                <a:gd name="T48" fmla="*/ 38100 w 128"/>
                <a:gd name="T49" fmla="*/ 0 h 54"/>
                <a:gd name="T50" fmla="*/ 47625 w 128"/>
                <a:gd name="T51" fmla="*/ 0 h 54"/>
                <a:gd name="T52" fmla="*/ 47625 w 128"/>
                <a:gd name="T53" fmla="*/ 0 h 54"/>
                <a:gd name="T54" fmla="*/ 57150 w 128"/>
                <a:gd name="T55" fmla="*/ 0 h 54"/>
                <a:gd name="T56" fmla="*/ 57150 w 128"/>
                <a:gd name="T57" fmla="*/ 0 h 54"/>
                <a:gd name="T58" fmla="*/ 76200 w 128"/>
                <a:gd name="T59" fmla="*/ 9525 h 54"/>
                <a:gd name="T60" fmla="*/ 85725 w 128"/>
                <a:gd name="T61" fmla="*/ 9525 h 54"/>
                <a:gd name="T62" fmla="*/ 106363 w 128"/>
                <a:gd name="T63" fmla="*/ 19050 h 54"/>
                <a:gd name="T64" fmla="*/ 125413 w 128"/>
                <a:gd name="T65" fmla="*/ 38100 h 54"/>
                <a:gd name="T66" fmla="*/ 144463 w 128"/>
                <a:gd name="T67" fmla="*/ 47625 h 54"/>
                <a:gd name="T68" fmla="*/ 144463 w 128"/>
                <a:gd name="T69" fmla="*/ 47625 h 54"/>
                <a:gd name="T70" fmla="*/ 144463 w 128"/>
                <a:gd name="T71" fmla="*/ 47625 h 54"/>
                <a:gd name="T72" fmla="*/ 182563 w 128"/>
                <a:gd name="T73" fmla="*/ 47625 h 54"/>
                <a:gd name="T74" fmla="*/ 203201 w 128"/>
                <a:gd name="T75" fmla="*/ 47625 h 54"/>
                <a:gd name="T76" fmla="*/ 203201 w 128"/>
                <a:gd name="T77" fmla="*/ 47625 h 54"/>
                <a:gd name="T78" fmla="*/ 203201 w 128"/>
                <a:gd name="T79" fmla="*/ 47625 h 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"/>
                <a:gd name="T121" fmla="*/ 0 h 54"/>
                <a:gd name="T122" fmla="*/ 128 w 128"/>
                <a:gd name="T123" fmla="*/ 54 h 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" h="54">
                  <a:moveTo>
                    <a:pt x="128" y="30"/>
                  </a:moveTo>
                  <a:lnTo>
                    <a:pt x="121" y="42"/>
                  </a:lnTo>
                  <a:lnTo>
                    <a:pt x="109" y="48"/>
                  </a:lnTo>
                  <a:lnTo>
                    <a:pt x="103" y="54"/>
                  </a:lnTo>
                  <a:lnTo>
                    <a:pt x="97" y="54"/>
                  </a:lnTo>
                  <a:lnTo>
                    <a:pt x="91" y="54"/>
                  </a:lnTo>
                  <a:lnTo>
                    <a:pt x="79" y="54"/>
                  </a:lnTo>
                  <a:lnTo>
                    <a:pt x="73" y="54"/>
                  </a:lnTo>
                  <a:lnTo>
                    <a:pt x="67" y="48"/>
                  </a:lnTo>
                  <a:lnTo>
                    <a:pt x="61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7" y="12"/>
                  </a:lnTo>
                  <a:lnTo>
                    <a:pt x="79" y="24"/>
                  </a:lnTo>
                  <a:lnTo>
                    <a:pt x="91" y="30"/>
                  </a:lnTo>
                  <a:lnTo>
                    <a:pt x="115" y="30"/>
                  </a:lnTo>
                  <a:lnTo>
                    <a:pt x="128" y="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46" name="Freeform 139"/>
            <p:cNvSpPr>
              <a:spLocks/>
            </p:cNvSpPr>
            <p:nvPr/>
          </p:nvSpPr>
          <p:spPr bwMode="auto">
            <a:xfrm>
              <a:off x="4964138" y="1690689"/>
              <a:ext cx="193676" cy="58738"/>
            </a:xfrm>
            <a:custGeom>
              <a:avLst/>
              <a:gdLst>
                <a:gd name="T0" fmla="*/ 193676 w 122"/>
                <a:gd name="T1" fmla="*/ 0 h 37"/>
                <a:gd name="T2" fmla="*/ 174626 w 122"/>
                <a:gd name="T3" fmla="*/ 39688 h 37"/>
                <a:gd name="T4" fmla="*/ 165101 w 122"/>
                <a:gd name="T5" fmla="*/ 49213 h 37"/>
                <a:gd name="T6" fmla="*/ 146051 w 122"/>
                <a:gd name="T7" fmla="*/ 58738 h 37"/>
                <a:gd name="T8" fmla="*/ 127001 w 122"/>
                <a:gd name="T9" fmla="*/ 58738 h 37"/>
                <a:gd name="T10" fmla="*/ 96838 w 122"/>
                <a:gd name="T11" fmla="*/ 49213 h 37"/>
                <a:gd name="T12" fmla="*/ 77788 w 122"/>
                <a:gd name="T13" fmla="*/ 49213 h 37"/>
                <a:gd name="T14" fmla="*/ 49213 w 122"/>
                <a:gd name="T15" fmla="*/ 49213 h 37"/>
                <a:gd name="T16" fmla="*/ 20638 w 122"/>
                <a:gd name="T17" fmla="*/ 58738 h 37"/>
                <a:gd name="T18" fmla="*/ 9525 w 122"/>
                <a:gd name="T19" fmla="*/ 58738 h 37"/>
                <a:gd name="T20" fmla="*/ 0 w 122"/>
                <a:gd name="T21" fmla="*/ 58738 h 37"/>
                <a:gd name="T22" fmla="*/ 9525 w 122"/>
                <a:gd name="T23" fmla="*/ 19050 h 37"/>
                <a:gd name="T24" fmla="*/ 30163 w 122"/>
                <a:gd name="T25" fmla="*/ 9525 h 37"/>
                <a:gd name="T26" fmla="*/ 49213 w 122"/>
                <a:gd name="T27" fmla="*/ 0 h 37"/>
                <a:gd name="T28" fmla="*/ 68263 w 122"/>
                <a:gd name="T29" fmla="*/ 0 h 37"/>
                <a:gd name="T30" fmla="*/ 96838 w 122"/>
                <a:gd name="T31" fmla="*/ 9525 h 37"/>
                <a:gd name="T32" fmla="*/ 127001 w 122"/>
                <a:gd name="T33" fmla="*/ 9525 h 37"/>
                <a:gd name="T34" fmla="*/ 146051 w 122"/>
                <a:gd name="T35" fmla="*/ 9525 h 37"/>
                <a:gd name="T36" fmla="*/ 155576 w 122"/>
                <a:gd name="T37" fmla="*/ 9525 h 37"/>
                <a:gd name="T38" fmla="*/ 174626 w 122"/>
                <a:gd name="T39" fmla="*/ 9525 h 37"/>
                <a:gd name="T40" fmla="*/ 184151 w 122"/>
                <a:gd name="T41" fmla="*/ 0 h 37"/>
                <a:gd name="T42" fmla="*/ 193676 w 122"/>
                <a:gd name="T43" fmla="*/ 0 h 37"/>
                <a:gd name="T44" fmla="*/ 193676 w 122"/>
                <a:gd name="T45" fmla="*/ 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37"/>
                <a:gd name="T71" fmla="*/ 122 w 122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37">
                  <a:moveTo>
                    <a:pt x="122" y="0"/>
                  </a:moveTo>
                  <a:lnTo>
                    <a:pt x="110" y="25"/>
                  </a:lnTo>
                  <a:lnTo>
                    <a:pt x="104" y="31"/>
                  </a:lnTo>
                  <a:lnTo>
                    <a:pt x="92" y="37"/>
                  </a:lnTo>
                  <a:lnTo>
                    <a:pt x="80" y="37"/>
                  </a:lnTo>
                  <a:lnTo>
                    <a:pt x="61" y="31"/>
                  </a:lnTo>
                  <a:lnTo>
                    <a:pt x="49" y="31"/>
                  </a:lnTo>
                  <a:lnTo>
                    <a:pt x="31" y="31"/>
                  </a:lnTo>
                  <a:lnTo>
                    <a:pt x="13" y="37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6" y="12"/>
                  </a:lnTo>
                  <a:lnTo>
                    <a:pt x="19" y="6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61" y="6"/>
                  </a:lnTo>
                  <a:lnTo>
                    <a:pt x="80" y="6"/>
                  </a:lnTo>
                  <a:lnTo>
                    <a:pt x="92" y="6"/>
                  </a:lnTo>
                  <a:lnTo>
                    <a:pt x="98" y="6"/>
                  </a:lnTo>
                  <a:lnTo>
                    <a:pt x="110" y="6"/>
                  </a:lnTo>
                  <a:lnTo>
                    <a:pt x="116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47" name="Freeform 140"/>
            <p:cNvSpPr>
              <a:spLocks/>
            </p:cNvSpPr>
            <p:nvPr/>
          </p:nvSpPr>
          <p:spPr bwMode="auto">
            <a:xfrm>
              <a:off x="4964138" y="1690689"/>
              <a:ext cx="193676" cy="58738"/>
            </a:xfrm>
            <a:custGeom>
              <a:avLst/>
              <a:gdLst>
                <a:gd name="T0" fmla="*/ 193676 w 122"/>
                <a:gd name="T1" fmla="*/ 0 h 37"/>
                <a:gd name="T2" fmla="*/ 184151 w 122"/>
                <a:gd name="T3" fmla="*/ 19050 h 37"/>
                <a:gd name="T4" fmla="*/ 174626 w 122"/>
                <a:gd name="T5" fmla="*/ 39688 h 37"/>
                <a:gd name="T6" fmla="*/ 174626 w 122"/>
                <a:gd name="T7" fmla="*/ 49213 h 37"/>
                <a:gd name="T8" fmla="*/ 165101 w 122"/>
                <a:gd name="T9" fmla="*/ 49213 h 37"/>
                <a:gd name="T10" fmla="*/ 165101 w 122"/>
                <a:gd name="T11" fmla="*/ 58738 h 37"/>
                <a:gd name="T12" fmla="*/ 155576 w 122"/>
                <a:gd name="T13" fmla="*/ 58738 h 37"/>
                <a:gd name="T14" fmla="*/ 155576 w 122"/>
                <a:gd name="T15" fmla="*/ 58738 h 37"/>
                <a:gd name="T16" fmla="*/ 146051 w 122"/>
                <a:gd name="T17" fmla="*/ 58738 h 37"/>
                <a:gd name="T18" fmla="*/ 136526 w 122"/>
                <a:gd name="T19" fmla="*/ 58738 h 37"/>
                <a:gd name="T20" fmla="*/ 127001 w 122"/>
                <a:gd name="T21" fmla="*/ 58738 h 37"/>
                <a:gd name="T22" fmla="*/ 115888 w 122"/>
                <a:gd name="T23" fmla="*/ 58738 h 37"/>
                <a:gd name="T24" fmla="*/ 96838 w 122"/>
                <a:gd name="T25" fmla="*/ 49213 h 37"/>
                <a:gd name="T26" fmla="*/ 87313 w 122"/>
                <a:gd name="T27" fmla="*/ 49213 h 37"/>
                <a:gd name="T28" fmla="*/ 77788 w 122"/>
                <a:gd name="T29" fmla="*/ 49213 h 37"/>
                <a:gd name="T30" fmla="*/ 68263 w 122"/>
                <a:gd name="T31" fmla="*/ 39688 h 37"/>
                <a:gd name="T32" fmla="*/ 49213 w 122"/>
                <a:gd name="T33" fmla="*/ 49213 h 37"/>
                <a:gd name="T34" fmla="*/ 30163 w 122"/>
                <a:gd name="T35" fmla="*/ 49213 h 37"/>
                <a:gd name="T36" fmla="*/ 20638 w 122"/>
                <a:gd name="T37" fmla="*/ 49213 h 37"/>
                <a:gd name="T38" fmla="*/ 0 w 122"/>
                <a:gd name="T39" fmla="*/ 58738 h 37"/>
                <a:gd name="T40" fmla="*/ 0 w 122"/>
                <a:gd name="T41" fmla="*/ 39688 h 37"/>
                <a:gd name="T42" fmla="*/ 9525 w 122"/>
                <a:gd name="T43" fmla="*/ 28575 h 37"/>
                <a:gd name="T44" fmla="*/ 9525 w 122"/>
                <a:gd name="T45" fmla="*/ 19050 h 37"/>
                <a:gd name="T46" fmla="*/ 20638 w 122"/>
                <a:gd name="T47" fmla="*/ 9525 h 37"/>
                <a:gd name="T48" fmla="*/ 30163 w 122"/>
                <a:gd name="T49" fmla="*/ 9525 h 37"/>
                <a:gd name="T50" fmla="*/ 30163 w 122"/>
                <a:gd name="T51" fmla="*/ 0 h 37"/>
                <a:gd name="T52" fmla="*/ 39688 w 122"/>
                <a:gd name="T53" fmla="*/ 0 h 37"/>
                <a:gd name="T54" fmla="*/ 39688 w 122"/>
                <a:gd name="T55" fmla="*/ 0 h 37"/>
                <a:gd name="T56" fmla="*/ 49213 w 122"/>
                <a:gd name="T57" fmla="*/ 0 h 37"/>
                <a:gd name="T58" fmla="*/ 58738 w 122"/>
                <a:gd name="T59" fmla="*/ 0 h 37"/>
                <a:gd name="T60" fmla="*/ 68263 w 122"/>
                <a:gd name="T61" fmla="*/ 0 h 37"/>
                <a:gd name="T62" fmla="*/ 96838 w 122"/>
                <a:gd name="T63" fmla="*/ 9525 h 37"/>
                <a:gd name="T64" fmla="*/ 115888 w 122"/>
                <a:gd name="T65" fmla="*/ 9525 h 37"/>
                <a:gd name="T66" fmla="*/ 136526 w 122"/>
                <a:gd name="T67" fmla="*/ 9525 h 37"/>
                <a:gd name="T68" fmla="*/ 136526 w 122"/>
                <a:gd name="T69" fmla="*/ 19050 h 37"/>
                <a:gd name="T70" fmla="*/ 146051 w 122"/>
                <a:gd name="T71" fmla="*/ 9525 h 37"/>
                <a:gd name="T72" fmla="*/ 174626 w 122"/>
                <a:gd name="T73" fmla="*/ 9525 h 37"/>
                <a:gd name="T74" fmla="*/ 193676 w 122"/>
                <a:gd name="T75" fmla="*/ 0 h 37"/>
                <a:gd name="T76" fmla="*/ 193676 w 122"/>
                <a:gd name="T77" fmla="*/ 0 h 37"/>
                <a:gd name="T78" fmla="*/ 193676 w 122"/>
                <a:gd name="T79" fmla="*/ 0 h 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2"/>
                <a:gd name="T121" fmla="*/ 0 h 37"/>
                <a:gd name="T122" fmla="*/ 122 w 122"/>
                <a:gd name="T123" fmla="*/ 37 h 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2" h="37">
                  <a:moveTo>
                    <a:pt x="122" y="0"/>
                  </a:moveTo>
                  <a:lnTo>
                    <a:pt x="116" y="12"/>
                  </a:lnTo>
                  <a:lnTo>
                    <a:pt x="110" y="25"/>
                  </a:lnTo>
                  <a:lnTo>
                    <a:pt x="110" y="31"/>
                  </a:lnTo>
                  <a:lnTo>
                    <a:pt x="104" y="31"/>
                  </a:lnTo>
                  <a:lnTo>
                    <a:pt x="104" y="37"/>
                  </a:lnTo>
                  <a:lnTo>
                    <a:pt x="98" y="37"/>
                  </a:lnTo>
                  <a:lnTo>
                    <a:pt x="92" y="37"/>
                  </a:lnTo>
                  <a:lnTo>
                    <a:pt x="86" y="37"/>
                  </a:lnTo>
                  <a:lnTo>
                    <a:pt x="80" y="37"/>
                  </a:lnTo>
                  <a:lnTo>
                    <a:pt x="73" y="37"/>
                  </a:lnTo>
                  <a:lnTo>
                    <a:pt x="61" y="31"/>
                  </a:lnTo>
                  <a:lnTo>
                    <a:pt x="55" y="31"/>
                  </a:lnTo>
                  <a:lnTo>
                    <a:pt x="49" y="31"/>
                  </a:lnTo>
                  <a:lnTo>
                    <a:pt x="43" y="25"/>
                  </a:lnTo>
                  <a:lnTo>
                    <a:pt x="31" y="31"/>
                  </a:lnTo>
                  <a:lnTo>
                    <a:pt x="19" y="31"/>
                  </a:lnTo>
                  <a:lnTo>
                    <a:pt x="13" y="31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61" y="6"/>
                  </a:lnTo>
                  <a:lnTo>
                    <a:pt x="73" y="6"/>
                  </a:lnTo>
                  <a:lnTo>
                    <a:pt x="86" y="6"/>
                  </a:lnTo>
                  <a:lnTo>
                    <a:pt x="86" y="12"/>
                  </a:lnTo>
                  <a:lnTo>
                    <a:pt x="92" y="6"/>
                  </a:lnTo>
                  <a:lnTo>
                    <a:pt x="110" y="6"/>
                  </a:lnTo>
                  <a:lnTo>
                    <a:pt x="12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48" name="Freeform 141"/>
            <p:cNvSpPr>
              <a:spLocks/>
            </p:cNvSpPr>
            <p:nvPr/>
          </p:nvSpPr>
          <p:spPr bwMode="auto">
            <a:xfrm>
              <a:off x="5264177" y="1603376"/>
              <a:ext cx="203201" cy="96838"/>
            </a:xfrm>
            <a:custGeom>
              <a:avLst/>
              <a:gdLst>
                <a:gd name="T0" fmla="*/ 203201 w 128"/>
                <a:gd name="T1" fmla="*/ 68263 h 61"/>
                <a:gd name="T2" fmla="*/ 174626 w 128"/>
                <a:gd name="T3" fmla="*/ 87313 h 61"/>
                <a:gd name="T4" fmla="*/ 155576 w 128"/>
                <a:gd name="T5" fmla="*/ 96838 h 61"/>
                <a:gd name="T6" fmla="*/ 136526 w 128"/>
                <a:gd name="T7" fmla="*/ 96838 h 61"/>
                <a:gd name="T8" fmla="*/ 115888 w 128"/>
                <a:gd name="T9" fmla="*/ 87313 h 61"/>
                <a:gd name="T10" fmla="*/ 96838 w 128"/>
                <a:gd name="T11" fmla="*/ 68263 h 61"/>
                <a:gd name="T12" fmla="*/ 77788 w 128"/>
                <a:gd name="T13" fmla="*/ 58738 h 61"/>
                <a:gd name="T14" fmla="*/ 49213 w 128"/>
                <a:gd name="T15" fmla="*/ 49213 h 61"/>
                <a:gd name="T16" fmla="*/ 19050 w 128"/>
                <a:gd name="T17" fmla="*/ 39688 h 61"/>
                <a:gd name="T18" fmla="*/ 9525 w 128"/>
                <a:gd name="T19" fmla="*/ 39688 h 61"/>
                <a:gd name="T20" fmla="*/ 0 w 128"/>
                <a:gd name="T21" fmla="*/ 39688 h 61"/>
                <a:gd name="T22" fmla="*/ 30163 w 128"/>
                <a:gd name="T23" fmla="*/ 9525 h 61"/>
                <a:gd name="T24" fmla="*/ 39688 w 128"/>
                <a:gd name="T25" fmla="*/ 0 h 61"/>
                <a:gd name="T26" fmla="*/ 58738 w 128"/>
                <a:gd name="T27" fmla="*/ 0 h 61"/>
                <a:gd name="T28" fmla="*/ 87313 w 128"/>
                <a:gd name="T29" fmla="*/ 19050 h 61"/>
                <a:gd name="T30" fmla="*/ 106363 w 128"/>
                <a:gd name="T31" fmla="*/ 30163 h 61"/>
                <a:gd name="T32" fmla="*/ 125413 w 128"/>
                <a:gd name="T33" fmla="*/ 49213 h 61"/>
                <a:gd name="T34" fmla="*/ 146051 w 128"/>
                <a:gd name="T35" fmla="*/ 58738 h 61"/>
                <a:gd name="T36" fmla="*/ 184151 w 128"/>
                <a:gd name="T37" fmla="*/ 68263 h 61"/>
                <a:gd name="T38" fmla="*/ 193676 w 128"/>
                <a:gd name="T39" fmla="*/ 68263 h 61"/>
                <a:gd name="T40" fmla="*/ 203201 w 128"/>
                <a:gd name="T41" fmla="*/ 68263 h 61"/>
                <a:gd name="T42" fmla="*/ 203201 w 128"/>
                <a:gd name="T43" fmla="*/ 68263 h 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"/>
                <a:gd name="T67" fmla="*/ 0 h 61"/>
                <a:gd name="T68" fmla="*/ 128 w 128"/>
                <a:gd name="T69" fmla="*/ 61 h 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" h="61">
                  <a:moveTo>
                    <a:pt x="128" y="43"/>
                  </a:moveTo>
                  <a:lnTo>
                    <a:pt x="110" y="55"/>
                  </a:lnTo>
                  <a:lnTo>
                    <a:pt x="98" y="61"/>
                  </a:lnTo>
                  <a:lnTo>
                    <a:pt x="86" y="61"/>
                  </a:lnTo>
                  <a:lnTo>
                    <a:pt x="73" y="55"/>
                  </a:lnTo>
                  <a:lnTo>
                    <a:pt x="61" y="43"/>
                  </a:lnTo>
                  <a:lnTo>
                    <a:pt x="49" y="37"/>
                  </a:lnTo>
                  <a:lnTo>
                    <a:pt x="31" y="31"/>
                  </a:lnTo>
                  <a:lnTo>
                    <a:pt x="12" y="25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19" y="6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55" y="12"/>
                  </a:lnTo>
                  <a:lnTo>
                    <a:pt x="67" y="19"/>
                  </a:lnTo>
                  <a:lnTo>
                    <a:pt x="79" y="31"/>
                  </a:lnTo>
                  <a:lnTo>
                    <a:pt x="92" y="37"/>
                  </a:lnTo>
                  <a:lnTo>
                    <a:pt x="116" y="43"/>
                  </a:lnTo>
                  <a:lnTo>
                    <a:pt x="122" y="43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49" name="Freeform 142"/>
            <p:cNvSpPr>
              <a:spLocks/>
            </p:cNvSpPr>
            <p:nvPr/>
          </p:nvSpPr>
          <p:spPr bwMode="auto">
            <a:xfrm>
              <a:off x="5264177" y="1603376"/>
              <a:ext cx="203201" cy="96838"/>
            </a:xfrm>
            <a:custGeom>
              <a:avLst/>
              <a:gdLst>
                <a:gd name="T0" fmla="*/ 203201 w 128"/>
                <a:gd name="T1" fmla="*/ 68263 h 61"/>
                <a:gd name="T2" fmla="*/ 184151 w 128"/>
                <a:gd name="T3" fmla="*/ 77788 h 61"/>
                <a:gd name="T4" fmla="*/ 165101 w 128"/>
                <a:gd name="T5" fmla="*/ 87313 h 61"/>
                <a:gd name="T6" fmla="*/ 165101 w 128"/>
                <a:gd name="T7" fmla="*/ 96838 h 61"/>
                <a:gd name="T8" fmla="*/ 155576 w 128"/>
                <a:gd name="T9" fmla="*/ 96838 h 61"/>
                <a:gd name="T10" fmla="*/ 146051 w 128"/>
                <a:gd name="T11" fmla="*/ 96838 h 61"/>
                <a:gd name="T12" fmla="*/ 146051 w 128"/>
                <a:gd name="T13" fmla="*/ 96838 h 61"/>
                <a:gd name="T14" fmla="*/ 136526 w 128"/>
                <a:gd name="T15" fmla="*/ 96838 h 61"/>
                <a:gd name="T16" fmla="*/ 136526 w 128"/>
                <a:gd name="T17" fmla="*/ 96838 h 61"/>
                <a:gd name="T18" fmla="*/ 125413 w 128"/>
                <a:gd name="T19" fmla="*/ 96838 h 61"/>
                <a:gd name="T20" fmla="*/ 115888 w 128"/>
                <a:gd name="T21" fmla="*/ 87313 h 61"/>
                <a:gd name="T22" fmla="*/ 106363 w 128"/>
                <a:gd name="T23" fmla="*/ 77788 h 61"/>
                <a:gd name="T24" fmla="*/ 96838 w 128"/>
                <a:gd name="T25" fmla="*/ 68263 h 61"/>
                <a:gd name="T26" fmla="*/ 87313 w 128"/>
                <a:gd name="T27" fmla="*/ 68263 h 61"/>
                <a:gd name="T28" fmla="*/ 77788 w 128"/>
                <a:gd name="T29" fmla="*/ 58738 h 61"/>
                <a:gd name="T30" fmla="*/ 58738 w 128"/>
                <a:gd name="T31" fmla="*/ 49213 h 61"/>
                <a:gd name="T32" fmla="*/ 49213 w 128"/>
                <a:gd name="T33" fmla="*/ 49213 h 61"/>
                <a:gd name="T34" fmla="*/ 30163 w 128"/>
                <a:gd name="T35" fmla="*/ 39688 h 61"/>
                <a:gd name="T36" fmla="*/ 19050 w 128"/>
                <a:gd name="T37" fmla="*/ 39688 h 61"/>
                <a:gd name="T38" fmla="*/ 0 w 128"/>
                <a:gd name="T39" fmla="*/ 39688 h 61"/>
                <a:gd name="T40" fmla="*/ 9525 w 128"/>
                <a:gd name="T41" fmla="*/ 19050 h 61"/>
                <a:gd name="T42" fmla="*/ 19050 w 128"/>
                <a:gd name="T43" fmla="*/ 19050 h 61"/>
                <a:gd name="T44" fmla="*/ 30163 w 128"/>
                <a:gd name="T45" fmla="*/ 9525 h 61"/>
                <a:gd name="T46" fmla="*/ 30163 w 128"/>
                <a:gd name="T47" fmla="*/ 9525 h 61"/>
                <a:gd name="T48" fmla="*/ 39688 w 128"/>
                <a:gd name="T49" fmla="*/ 0 h 61"/>
                <a:gd name="T50" fmla="*/ 49213 w 128"/>
                <a:gd name="T51" fmla="*/ 0 h 61"/>
                <a:gd name="T52" fmla="*/ 49213 w 128"/>
                <a:gd name="T53" fmla="*/ 0 h 61"/>
                <a:gd name="T54" fmla="*/ 58738 w 128"/>
                <a:gd name="T55" fmla="*/ 0 h 61"/>
                <a:gd name="T56" fmla="*/ 58738 w 128"/>
                <a:gd name="T57" fmla="*/ 0 h 61"/>
                <a:gd name="T58" fmla="*/ 77788 w 128"/>
                <a:gd name="T59" fmla="*/ 9525 h 61"/>
                <a:gd name="T60" fmla="*/ 87313 w 128"/>
                <a:gd name="T61" fmla="*/ 9525 h 61"/>
                <a:gd name="T62" fmla="*/ 106363 w 128"/>
                <a:gd name="T63" fmla="*/ 30163 h 61"/>
                <a:gd name="T64" fmla="*/ 125413 w 128"/>
                <a:gd name="T65" fmla="*/ 49213 h 61"/>
                <a:gd name="T66" fmla="*/ 136526 w 128"/>
                <a:gd name="T67" fmla="*/ 49213 h 61"/>
                <a:gd name="T68" fmla="*/ 146051 w 128"/>
                <a:gd name="T69" fmla="*/ 58738 h 61"/>
                <a:gd name="T70" fmla="*/ 146051 w 128"/>
                <a:gd name="T71" fmla="*/ 58738 h 61"/>
                <a:gd name="T72" fmla="*/ 174626 w 128"/>
                <a:gd name="T73" fmla="*/ 58738 h 61"/>
                <a:gd name="T74" fmla="*/ 203201 w 128"/>
                <a:gd name="T75" fmla="*/ 68263 h 61"/>
                <a:gd name="T76" fmla="*/ 203201 w 128"/>
                <a:gd name="T77" fmla="*/ 68263 h 61"/>
                <a:gd name="T78" fmla="*/ 203201 w 128"/>
                <a:gd name="T79" fmla="*/ 68263 h 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"/>
                <a:gd name="T121" fmla="*/ 0 h 61"/>
                <a:gd name="T122" fmla="*/ 128 w 128"/>
                <a:gd name="T123" fmla="*/ 61 h 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" h="61">
                  <a:moveTo>
                    <a:pt x="128" y="43"/>
                  </a:moveTo>
                  <a:lnTo>
                    <a:pt x="116" y="49"/>
                  </a:lnTo>
                  <a:lnTo>
                    <a:pt x="104" y="55"/>
                  </a:lnTo>
                  <a:lnTo>
                    <a:pt x="104" y="61"/>
                  </a:lnTo>
                  <a:lnTo>
                    <a:pt x="98" y="61"/>
                  </a:lnTo>
                  <a:lnTo>
                    <a:pt x="92" y="61"/>
                  </a:lnTo>
                  <a:lnTo>
                    <a:pt x="86" y="61"/>
                  </a:lnTo>
                  <a:lnTo>
                    <a:pt x="79" y="61"/>
                  </a:lnTo>
                  <a:lnTo>
                    <a:pt x="73" y="55"/>
                  </a:lnTo>
                  <a:lnTo>
                    <a:pt x="67" y="49"/>
                  </a:lnTo>
                  <a:lnTo>
                    <a:pt x="61" y="43"/>
                  </a:lnTo>
                  <a:lnTo>
                    <a:pt x="55" y="43"/>
                  </a:lnTo>
                  <a:lnTo>
                    <a:pt x="49" y="37"/>
                  </a:lnTo>
                  <a:lnTo>
                    <a:pt x="37" y="31"/>
                  </a:lnTo>
                  <a:lnTo>
                    <a:pt x="31" y="31"/>
                  </a:lnTo>
                  <a:lnTo>
                    <a:pt x="19" y="25"/>
                  </a:lnTo>
                  <a:lnTo>
                    <a:pt x="12" y="25"/>
                  </a:lnTo>
                  <a:lnTo>
                    <a:pt x="0" y="25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9" y="6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9" y="6"/>
                  </a:lnTo>
                  <a:lnTo>
                    <a:pt x="55" y="6"/>
                  </a:lnTo>
                  <a:lnTo>
                    <a:pt x="67" y="19"/>
                  </a:lnTo>
                  <a:lnTo>
                    <a:pt x="79" y="31"/>
                  </a:lnTo>
                  <a:lnTo>
                    <a:pt x="86" y="31"/>
                  </a:lnTo>
                  <a:lnTo>
                    <a:pt x="92" y="37"/>
                  </a:lnTo>
                  <a:lnTo>
                    <a:pt x="110" y="37"/>
                  </a:lnTo>
                  <a:lnTo>
                    <a:pt x="128" y="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50" name="Freeform 143"/>
            <p:cNvSpPr>
              <a:spLocks/>
            </p:cNvSpPr>
            <p:nvPr/>
          </p:nvSpPr>
          <p:spPr bwMode="auto">
            <a:xfrm>
              <a:off x="5738841" y="1681164"/>
              <a:ext cx="203201" cy="96838"/>
            </a:xfrm>
            <a:custGeom>
              <a:avLst/>
              <a:gdLst>
                <a:gd name="T0" fmla="*/ 203201 w 128"/>
                <a:gd name="T1" fmla="*/ 58738 h 61"/>
                <a:gd name="T2" fmla="*/ 174626 w 128"/>
                <a:gd name="T3" fmla="*/ 87313 h 61"/>
                <a:gd name="T4" fmla="*/ 153988 w 128"/>
                <a:gd name="T5" fmla="*/ 96838 h 61"/>
                <a:gd name="T6" fmla="*/ 134938 w 128"/>
                <a:gd name="T7" fmla="*/ 96838 h 61"/>
                <a:gd name="T8" fmla="*/ 115888 w 128"/>
                <a:gd name="T9" fmla="*/ 87313 h 61"/>
                <a:gd name="T10" fmla="*/ 96838 w 128"/>
                <a:gd name="T11" fmla="*/ 68263 h 61"/>
                <a:gd name="T12" fmla="*/ 77788 w 128"/>
                <a:gd name="T13" fmla="*/ 58738 h 61"/>
                <a:gd name="T14" fmla="*/ 47625 w 128"/>
                <a:gd name="T15" fmla="*/ 38100 h 61"/>
                <a:gd name="T16" fmla="*/ 38100 w 128"/>
                <a:gd name="T17" fmla="*/ 38100 h 61"/>
                <a:gd name="T18" fmla="*/ 19050 w 128"/>
                <a:gd name="T19" fmla="*/ 38100 h 61"/>
                <a:gd name="T20" fmla="*/ 9525 w 128"/>
                <a:gd name="T21" fmla="*/ 28575 h 61"/>
                <a:gd name="T22" fmla="*/ 0 w 128"/>
                <a:gd name="T23" fmla="*/ 28575 h 61"/>
                <a:gd name="T24" fmla="*/ 28575 w 128"/>
                <a:gd name="T25" fmla="*/ 9525 h 61"/>
                <a:gd name="T26" fmla="*/ 47625 w 128"/>
                <a:gd name="T27" fmla="*/ 0 h 61"/>
                <a:gd name="T28" fmla="*/ 66675 w 128"/>
                <a:gd name="T29" fmla="*/ 0 h 61"/>
                <a:gd name="T30" fmla="*/ 87313 w 128"/>
                <a:gd name="T31" fmla="*/ 9525 h 61"/>
                <a:gd name="T32" fmla="*/ 106363 w 128"/>
                <a:gd name="T33" fmla="*/ 28575 h 61"/>
                <a:gd name="T34" fmla="*/ 125413 w 128"/>
                <a:gd name="T35" fmla="*/ 38100 h 61"/>
                <a:gd name="T36" fmla="*/ 144463 w 128"/>
                <a:gd name="T37" fmla="*/ 49213 h 61"/>
                <a:gd name="T38" fmla="*/ 184151 w 128"/>
                <a:gd name="T39" fmla="*/ 58738 h 61"/>
                <a:gd name="T40" fmla="*/ 193676 w 128"/>
                <a:gd name="T41" fmla="*/ 58738 h 61"/>
                <a:gd name="T42" fmla="*/ 203201 w 128"/>
                <a:gd name="T43" fmla="*/ 58738 h 61"/>
                <a:gd name="T44" fmla="*/ 203201 w 128"/>
                <a:gd name="T45" fmla="*/ 58738 h 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61"/>
                <a:gd name="T71" fmla="*/ 128 w 128"/>
                <a:gd name="T72" fmla="*/ 61 h 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61">
                  <a:moveTo>
                    <a:pt x="128" y="37"/>
                  </a:moveTo>
                  <a:lnTo>
                    <a:pt x="110" y="55"/>
                  </a:lnTo>
                  <a:lnTo>
                    <a:pt x="97" y="61"/>
                  </a:lnTo>
                  <a:lnTo>
                    <a:pt x="85" y="61"/>
                  </a:lnTo>
                  <a:lnTo>
                    <a:pt x="73" y="55"/>
                  </a:lnTo>
                  <a:lnTo>
                    <a:pt x="61" y="43"/>
                  </a:lnTo>
                  <a:lnTo>
                    <a:pt x="49" y="37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5" y="6"/>
                  </a:lnTo>
                  <a:lnTo>
                    <a:pt x="67" y="18"/>
                  </a:lnTo>
                  <a:lnTo>
                    <a:pt x="79" y="24"/>
                  </a:lnTo>
                  <a:lnTo>
                    <a:pt x="91" y="31"/>
                  </a:lnTo>
                  <a:lnTo>
                    <a:pt x="116" y="37"/>
                  </a:lnTo>
                  <a:lnTo>
                    <a:pt x="122" y="37"/>
                  </a:lnTo>
                  <a:lnTo>
                    <a:pt x="128" y="37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51" name="Freeform 144"/>
            <p:cNvSpPr>
              <a:spLocks/>
            </p:cNvSpPr>
            <p:nvPr/>
          </p:nvSpPr>
          <p:spPr bwMode="auto">
            <a:xfrm>
              <a:off x="5738841" y="1681164"/>
              <a:ext cx="203201" cy="96838"/>
            </a:xfrm>
            <a:custGeom>
              <a:avLst/>
              <a:gdLst>
                <a:gd name="T0" fmla="*/ 203201 w 128"/>
                <a:gd name="T1" fmla="*/ 58738 h 61"/>
                <a:gd name="T2" fmla="*/ 193676 w 128"/>
                <a:gd name="T3" fmla="*/ 77788 h 61"/>
                <a:gd name="T4" fmla="*/ 174626 w 128"/>
                <a:gd name="T5" fmla="*/ 87313 h 61"/>
                <a:gd name="T6" fmla="*/ 163513 w 128"/>
                <a:gd name="T7" fmla="*/ 87313 h 61"/>
                <a:gd name="T8" fmla="*/ 153988 w 128"/>
                <a:gd name="T9" fmla="*/ 96838 h 61"/>
                <a:gd name="T10" fmla="*/ 153988 w 128"/>
                <a:gd name="T11" fmla="*/ 96838 h 61"/>
                <a:gd name="T12" fmla="*/ 144463 w 128"/>
                <a:gd name="T13" fmla="*/ 96838 h 61"/>
                <a:gd name="T14" fmla="*/ 144463 w 128"/>
                <a:gd name="T15" fmla="*/ 96838 h 61"/>
                <a:gd name="T16" fmla="*/ 134938 w 128"/>
                <a:gd name="T17" fmla="*/ 96838 h 61"/>
                <a:gd name="T18" fmla="*/ 125413 w 128"/>
                <a:gd name="T19" fmla="*/ 87313 h 61"/>
                <a:gd name="T20" fmla="*/ 115888 w 128"/>
                <a:gd name="T21" fmla="*/ 87313 h 61"/>
                <a:gd name="T22" fmla="*/ 106363 w 128"/>
                <a:gd name="T23" fmla="*/ 77788 h 61"/>
                <a:gd name="T24" fmla="*/ 96838 w 128"/>
                <a:gd name="T25" fmla="*/ 68263 h 61"/>
                <a:gd name="T26" fmla="*/ 87313 w 128"/>
                <a:gd name="T27" fmla="*/ 58738 h 61"/>
                <a:gd name="T28" fmla="*/ 77788 w 128"/>
                <a:gd name="T29" fmla="*/ 49213 h 61"/>
                <a:gd name="T30" fmla="*/ 66675 w 128"/>
                <a:gd name="T31" fmla="*/ 49213 h 61"/>
                <a:gd name="T32" fmla="*/ 47625 w 128"/>
                <a:gd name="T33" fmla="*/ 38100 h 61"/>
                <a:gd name="T34" fmla="*/ 38100 w 128"/>
                <a:gd name="T35" fmla="*/ 38100 h 61"/>
                <a:gd name="T36" fmla="*/ 19050 w 128"/>
                <a:gd name="T37" fmla="*/ 38100 h 61"/>
                <a:gd name="T38" fmla="*/ 0 w 128"/>
                <a:gd name="T39" fmla="*/ 28575 h 61"/>
                <a:gd name="T40" fmla="*/ 9525 w 128"/>
                <a:gd name="T41" fmla="*/ 19050 h 61"/>
                <a:gd name="T42" fmla="*/ 19050 w 128"/>
                <a:gd name="T43" fmla="*/ 9525 h 61"/>
                <a:gd name="T44" fmla="*/ 28575 w 128"/>
                <a:gd name="T45" fmla="*/ 9525 h 61"/>
                <a:gd name="T46" fmla="*/ 38100 w 128"/>
                <a:gd name="T47" fmla="*/ 0 h 61"/>
                <a:gd name="T48" fmla="*/ 47625 w 128"/>
                <a:gd name="T49" fmla="*/ 0 h 61"/>
                <a:gd name="T50" fmla="*/ 47625 w 128"/>
                <a:gd name="T51" fmla="*/ 0 h 61"/>
                <a:gd name="T52" fmla="*/ 57150 w 128"/>
                <a:gd name="T53" fmla="*/ 0 h 61"/>
                <a:gd name="T54" fmla="*/ 57150 w 128"/>
                <a:gd name="T55" fmla="*/ 0 h 61"/>
                <a:gd name="T56" fmla="*/ 66675 w 128"/>
                <a:gd name="T57" fmla="*/ 0 h 61"/>
                <a:gd name="T58" fmla="*/ 77788 w 128"/>
                <a:gd name="T59" fmla="*/ 0 h 61"/>
                <a:gd name="T60" fmla="*/ 87313 w 128"/>
                <a:gd name="T61" fmla="*/ 9525 h 61"/>
                <a:gd name="T62" fmla="*/ 106363 w 128"/>
                <a:gd name="T63" fmla="*/ 28575 h 61"/>
                <a:gd name="T64" fmla="*/ 125413 w 128"/>
                <a:gd name="T65" fmla="*/ 38100 h 61"/>
                <a:gd name="T66" fmla="*/ 134938 w 128"/>
                <a:gd name="T67" fmla="*/ 49213 h 61"/>
                <a:gd name="T68" fmla="*/ 144463 w 128"/>
                <a:gd name="T69" fmla="*/ 49213 h 61"/>
                <a:gd name="T70" fmla="*/ 144463 w 128"/>
                <a:gd name="T71" fmla="*/ 49213 h 61"/>
                <a:gd name="T72" fmla="*/ 184151 w 128"/>
                <a:gd name="T73" fmla="*/ 58738 h 61"/>
                <a:gd name="T74" fmla="*/ 203201 w 128"/>
                <a:gd name="T75" fmla="*/ 58738 h 61"/>
                <a:gd name="T76" fmla="*/ 203201 w 128"/>
                <a:gd name="T77" fmla="*/ 58738 h 61"/>
                <a:gd name="T78" fmla="*/ 203201 w 128"/>
                <a:gd name="T79" fmla="*/ 58738 h 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"/>
                <a:gd name="T121" fmla="*/ 0 h 61"/>
                <a:gd name="T122" fmla="*/ 128 w 128"/>
                <a:gd name="T123" fmla="*/ 61 h 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" h="61">
                  <a:moveTo>
                    <a:pt x="128" y="37"/>
                  </a:moveTo>
                  <a:lnTo>
                    <a:pt x="122" y="49"/>
                  </a:lnTo>
                  <a:lnTo>
                    <a:pt x="110" y="55"/>
                  </a:lnTo>
                  <a:lnTo>
                    <a:pt x="103" y="55"/>
                  </a:lnTo>
                  <a:lnTo>
                    <a:pt x="97" y="61"/>
                  </a:lnTo>
                  <a:lnTo>
                    <a:pt x="91" y="61"/>
                  </a:lnTo>
                  <a:lnTo>
                    <a:pt x="85" y="61"/>
                  </a:lnTo>
                  <a:lnTo>
                    <a:pt x="79" y="55"/>
                  </a:lnTo>
                  <a:lnTo>
                    <a:pt x="73" y="55"/>
                  </a:lnTo>
                  <a:lnTo>
                    <a:pt x="67" y="49"/>
                  </a:lnTo>
                  <a:lnTo>
                    <a:pt x="61" y="43"/>
                  </a:lnTo>
                  <a:lnTo>
                    <a:pt x="55" y="37"/>
                  </a:lnTo>
                  <a:lnTo>
                    <a:pt x="49" y="31"/>
                  </a:lnTo>
                  <a:lnTo>
                    <a:pt x="42" y="31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2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5" y="6"/>
                  </a:lnTo>
                  <a:lnTo>
                    <a:pt x="67" y="18"/>
                  </a:lnTo>
                  <a:lnTo>
                    <a:pt x="79" y="24"/>
                  </a:lnTo>
                  <a:lnTo>
                    <a:pt x="85" y="31"/>
                  </a:lnTo>
                  <a:lnTo>
                    <a:pt x="91" y="31"/>
                  </a:lnTo>
                  <a:lnTo>
                    <a:pt x="116" y="37"/>
                  </a:lnTo>
                  <a:lnTo>
                    <a:pt x="128" y="3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52" name="Freeform 145"/>
            <p:cNvSpPr>
              <a:spLocks/>
            </p:cNvSpPr>
            <p:nvPr/>
          </p:nvSpPr>
          <p:spPr bwMode="auto">
            <a:xfrm>
              <a:off x="5516590" y="1633539"/>
              <a:ext cx="182563" cy="125413"/>
            </a:xfrm>
            <a:custGeom>
              <a:avLst/>
              <a:gdLst>
                <a:gd name="T0" fmla="*/ 182563 w 115"/>
                <a:gd name="T1" fmla="*/ 106363 h 79"/>
                <a:gd name="T2" fmla="*/ 144463 w 115"/>
                <a:gd name="T3" fmla="*/ 125413 h 79"/>
                <a:gd name="T4" fmla="*/ 125413 w 115"/>
                <a:gd name="T5" fmla="*/ 125413 h 79"/>
                <a:gd name="T6" fmla="*/ 106363 w 115"/>
                <a:gd name="T7" fmla="*/ 115888 h 79"/>
                <a:gd name="T8" fmla="*/ 96838 w 115"/>
                <a:gd name="T9" fmla="*/ 106363 h 79"/>
                <a:gd name="T10" fmla="*/ 87313 w 115"/>
                <a:gd name="T11" fmla="*/ 85725 h 79"/>
                <a:gd name="T12" fmla="*/ 66675 w 115"/>
                <a:gd name="T13" fmla="*/ 57150 h 79"/>
                <a:gd name="T14" fmla="*/ 47625 w 115"/>
                <a:gd name="T15" fmla="*/ 38100 h 79"/>
                <a:gd name="T16" fmla="*/ 19050 w 115"/>
                <a:gd name="T17" fmla="*/ 28575 h 79"/>
                <a:gd name="T18" fmla="*/ 9525 w 115"/>
                <a:gd name="T19" fmla="*/ 19050 h 79"/>
                <a:gd name="T20" fmla="*/ 0 w 115"/>
                <a:gd name="T21" fmla="*/ 19050 h 79"/>
                <a:gd name="T22" fmla="*/ 38100 w 115"/>
                <a:gd name="T23" fmla="*/ 0 h 79"/>
                <a:gd name="T24" fmla="*/ 57150 w 115"/>
                <a:gd name="T25" fmla="*/ 0 h 79"/>
                <a:gd name="T26" fmla="*/ 76200 w 115"/>
                <a:gd name="T27" fmla="*/ 9525 h 79"/>
                <a:gd name="T28" fmla="*/ 96838 w 115"/>
                <a:gd name="T29" fmla="*/ 19050 h 79"/>
                <a:gd name="T30" fmla="*/ 106363 w 115"/>
                <a:gd name="T31" fmla="*/ 47625 h 79"/>
                <a:gd name="T32" fmla="*/ 125413 w 115"/>
                <a:gd name="T33" fmla="*/ 66675 h 79"/>
                <a:gd name="T34" fmla="*/ 134938 w 115"/>
                <a:gd name="T35" fmla="*/ 85725 h 79"/>
                <a:gd name="T36" fmla="*/ 163513 w 115"/>
                <a:gd name="T37" fmla="*/ 96838 h 79"/>
                <a:gd name="T38" fmla="*/ 182563 w 115"/>
                <a:gd name="T39" fmla="*/ 106363 h 79"/>
                <a:gd name="T40" fmla="*/ 182563 w 115"/>
                <a:gd name="T41" fmla="*/ 106363 h 79"/>
                <a:gd name="T42" fmla="*/ 182563 w 115"/>
                <a:gd name="T43" fmla="*/ 106363 h 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5"/>
                <a:gd name="T67" fmla="*/ 0 h 79"/>
                <a:gd name="T68" fmla="*/ 115 w 115"/>
                <a:gd name="T69" fmla="*/ 79 h 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5" h="79">
                  <a:moveTo>
                    <a:pt x="115" y="67"/>
                  </a:moveTo>
                  <a:lnTo>
                    <a:pt x="91" y="79"/>
                  </a:lnTo>
                  <a:lnTo>
                    <a:pt x="79" y="79"/>
                  </a:lnTo>
                  <a:lnTo>
                    <a:pt x="67" y="73"/>
                  </a:lnTo>
                  <a:lnTo>
                    <a:pt x="61" y="67"/>
                  </a:lnTo>
                  <a:lnTo>
                    <a:pt x="55" y="54"/>
                  </a:lnTo>
                  <a:lnTo>
                    <a:pt x="42" y="36"/>
                  </a:lnTo>
                  <a:lnTo>
                    <a:pt x="30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6"/>
                  </a:lnTo>
                  <a:lnTo>
                    <a:pt x="61" y="12"/>
                  </a:lnTo>
                  <a:lnTo>
                    <a:pt x="67" y="30"/>
                  </a:lnTo>
                  <a:lnTo>
                    <a:pt x="79" y="42"/>
                  </a:lnTo>
                  <a:lnTo>
                    <a:pt x="85" y="54"/>
                  </a:lnTo>
                  <a:lnTo>
                    <a:pt x="103" y="61"/>
                  </a:lnTo>
                  <a:lnTo>
                    <a:pt x="115" y="67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53" name="Freeform 146"/>
            <p:cNvSpPr>
              <a:spLocks/>
            </p:cNvSpPr>
            <p:nvPr/>
          </p:nvSpPr>
          <p:spPr bwMode="auto">
            <a:xfrm>
              <a:off x="5516590" y="1633539"/>
              <a:ext cx="182563" cy="125413"/>
            </a:xfrm>
            <a:custGeom>
              <a:avLst/>
              <a:gdLst>
                <a:gd name="T0" fmla="*/ 182563 w 115"/>
                <a:gd name="T1" fmla="*/ 106363 h 79"/>
                <a:gd name="T2" fmla="*/ 163513 w 115"/>
                <a:gd name="T3" fmla="*/ 115888 h 79"/>
                <a:gd name="T4" fmla="*/ 144463 w 115"/>
                <a:gd name="T5" fmla="*/ 125413 h 79"/>
                <a:gd name="T6" fmla="*/ 134938 w 115"/>
                <a:gd name="T7" fmla="*/ 125413 h 79"/>
                <a:gd name="T8" fmla="*/ 125413 w 115"/>
                <a:gd name="T9" fmla="*/ 125413 h 79"/>
                <a:gd name="T10" fmla="*/ 125413 w 115"/>
                <a:gd name="T11" fmla="*/ 125413 h 79"/>
                <a:gd name="T12" fmla="*/ 115888 w 115"/>
                <a:gd name="T13" fmla="*/ 125413 h 79"/>
                <a:gd name="T14" fmla="*/ 115888 w 115"/>
                <a:gd name="T15" fmla="*/ 125413 h 79"/>
                <a:gd name="T16" fmla="*/ 106363 w 115"/>
                <a:gd name="T17" fmla="*/ 115888 h 79"/>
                <a:gd name="T18" fmla="*/ 106363 w 115"/>
                <a:gd name="T19" fmla="*/ 115888 h 79"/>
                <a:gd name="T20" fmla="*/ 96838 w 115"/>
                <a:gd name="T21" fmla="*/ 106363 h 79"/>
                <a:gd name="T22" fmla="*/ 87313 w 115"/>
                <a:gd name="T23" fmla="*/ 96838 h 79"/>
                <a:gd name="T24" fmla="*/ 87313 w 115"/>
                <a:gd name="T25" fmla="*/ 85725 h 79"/>
                <a:gd name="T26" fmla="*/ 76200 w 115"/>
                <a:gd name="T27" fmla="*/ 66675 h 79"/>
                <a:gd name="T28" fmla="*/ 66675 w 115"/>
                <a:gd name="T29" fmla="*/ 57150 h 79"/>
                <a:gd name="T30" fmla="*/ 57150 w 115"/>
                <a:gd name="T31" fmla="*/ 47625 h 79"/>
                <a:gd name="T32" fmla="*/ 47625 w 115"/>
                <a:gd name="T33" fmla="*/ 38100 h 79"/>
                <a:gd name="T34" fmla="*/ 38100 w 115"/>
                <a:gd name="T35" fmla="*/ 28575 h 79"/>
                <a:gd name="T36" fmla="*/ 19050 w 115"/>
                <a:gd name="T37" fmla="*/ 28575 h 79"/>
                <a:gd name="T38" fmla="*/ 0 w 115"/>
                <a:gd name="T39" fmla="*/ 19050 h 79"/>
                <a:gd name="T40" fmla="*/ 19050 w 115"/>
                <a:gd name="T41" fmla="*/ 9525 h 79"/>
                <a:gd name="T42" fmla="*/ 28575 w 115"/>
                <a:gd name="T43" fmla="*/ 0 h 79"/>
                <a:gd name="T44" fmla="*/ 38100 w 115"/>
                <a:gd name="T45" fmla="*/ 0 h 79"/>
                <a:gd name="T46" fmla="*/ 47625 w 115"/>
                <a:gd name="T47" fmla="*/ 0 h 79"/>
                <a:gd name="T48" fmla="*/ 57150 w 115"/>
                <a:gd name="T49" fmla="*/ 0 h 79"/>
                <a:gd name="T50" fmla="*/ 57150 w 115"/>
                <a:gd name="T51" fmla="*/ 0 h 79"/>
                <a:gd name="T52" fmla="*/ 66675 w 115"/>
                <a:gd name="T53" fmla="*/ 0 h 79"/>
                <a:gd name="T54" fmla="*/ 66675 w 115"/>
                <a:gd name="T55" fmla="*/ 0 h 79"/>
                <a:gd name="T56" fmla="*/ 76200 w 115"/>
                <a:gd name="T57" fmla="*/ 9525 h 79"/>
                <a:gd name="T58" fmla="*/ 87313 w 115"/>
                <a:gd name="T59" fmla="*/ 9525 h 79"/>
                <a:gd name="T60" fmla="*/ 96838 w 115"/>
                <a:gd name="T61" fmla="*/ 19050 h 79"/>
                <a:gd name="T62" fmla="*/ 106363 w 115"/>
                <a:gd name="T63" fmla="*/ 47625 h 79"/>
                <a:gd name="T64" fmla="*/ 125413 w 115"/>
                <a:gd name="T65" fmla="*/ 66675 h 79"/>
                <a:gd name="T66" fmla="*/ 125413 w 115"/>
                <a:gd name="T67" fmla="*/ 76200 h 79"/>
                <a:gd name="T68" fmla="*/ 134938 w 115"/>
                <a:gd name="T69" fmla="*/ 76200 h 79"/>
                <a:gd name="T70" fmla="*/ 134938 w 115"/>
                <a:gd name="T71" fmla="*/ 85725 h 79"/>
                <a:gd name="T72" fmla="*/ 163513 w 115"/>
                <a:gd name="T73" fmla="*/ 96838 h 79"/>
                <a:gd name="T74" fmla="*/ 182563 w 115"/>
                <a:gd name="T75" fmla="*/ 106363 h 79"/>
                <a:gd name="T76" fmla="*/ 182563 w 115"/>
                <a:gd name="T77" fmla="*/ 106363 h 79"/>
                <a:gd name="T78" fmla="*/ 182563 w 115"/>
                <a:gd name="T79" fmla="*/ 106363 h 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5"/>
                <a:gd name="T121" fmla="*/ 0 h 79"/>
                <a:gd name="T122" fmla="*/ 115 w 115"/>
                <a:gd name="T123" fmla="*/ 79 h 7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5" h="79">
                  <a:moveTo>
                    <a:pt x="115" y="67"/>
                  </a:moveTo>
                  <a:lnTo>
                    <a:pt x="103" y="73"/>
                  </a:lnTo>
                  <a:lnTo>
                    <a:pt x="91" y="79"/>
                  </a:lnTo>
                  <a:lnTo>
                    <a:pt x="85" y="79"/>
                  </a:lnTo>
                  <a:lnTo>
                    <a:pt x="79" y="79"/>
                  </a:lnTo>
                  <a:lnTo>
                    <a:pt x="73" y="79"/>
                  </a:lnTo>
                  <a:lnTo>
                    <a:pt x="67" y="73"/>
                  </a:lnTo>
                  <a:lnTo>
                    <a:pt x="61" y="67"/>
                  </a:lnTo>
                  <a:lnTo>
                    <a:pt x="55" y="61"/>
                  </a:lnTo>
                  <a:lnTo>
                    <a:pt x="55" y="54"/>
                  </a:lnTo>
                  <a:lnTo>
                    <a:pt x="48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2" y="18"/>
                  </a:lnTo>
                  <a:lnTo>
                    <a:pt x="0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6"/>
                  </a:lnTo>
                  <a:lnTo>
                    <a:pt x="55" y="6"/>
                  </a:lnTo>
                  <a:lnTo>
                    <a:pt x="61" y="12"/>
                  </a:lnTo>
                  <a:lnTo>
                    <a:pt x="67" y="30"/>
                  </a:lnTo>
                  <a:lnTo>
                    <a:pt x="79" y="42"/>
                  </a:lnTo>
                  <a:lnTo>
                    <a:pt x="79" y="48"/>
                  </a:lnTo>
                  <a:lnTo>
                    <a:pt x="85" y="48"/>
                  </a:lnTo>
                  <a:lnTo>
                    <a:pt x="85" y="54"/>
                  </a:lnTo>
                  <a:lnTo>
                    <a:pt x="103" y="61"/>
                  </a:lnTo>
                  <a:lnTo>
                    <a:pt x="115" y="6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54" name="Freeform 147"/>
            <p:cNvSpPr>
              <a:spLocks/>
            </p:cNvSpPr>
            <p:nvPr/>
          </p:nvSpPr>
          <p:spPr bwMode="auto">
            <a:xfrm>
              <a:off x="6029355" y="1816102"/>
              <a:ext cx="163513" cy="136526"/>
            </a:xfrm>
            <a:custGeom>
              <a:avLst/>
              <a:gdLst>
                <a:gd name="T0" fmla="*/ 163513 w 103"/>
                <a:gd name="T1" fmla="*/ 127001 h 86"/>
                <a:gd name="T2" fmla="*/ 134938 w 103"/>
                <a:gd name="T3" fmla="*/ 136526 h 86"/>
                <a:gd name="T4" fmla="*/ 115888 w 103"/>
                <a:gd name="T5" fmla="*/ 136526 h 86"/>
                <a:gd name="T6" fmla="*/ 96838 w 103"/>
                <a:gd name="T7" fmla="*/ 127001 h 86"/>
                <a:gd name="T8" fmla="*/ 85725 w 103"/>
                <a:gd name="T9" fmla="*/ 106363 h 86"/>
                <a:gd name="T10" fmla="*/ 66675 w 103"/>
                <a:gd name="T11" fmla="*/ 87313 h 86"/>
                <a:gd name="T12" fmla="*/ 57150 w 103"/>
                <a:gd name="T13" fmla="*/ 58738 h 86"/>
                <a:gd name="T14" fmla="*/ 47625 w 103"/>
                <a:gd name="T15" fmla="*/ 39688 h 86"/>
                <a:gd name="T16" fmla="*/ 19050 w 103"/>
                <a:gd name="T17" fmla="*/ 20638 h 86"/>
                <a:gd name="T18" fmla="*/ 9525 w 103"/>
                <a:gd name="T19" fmla="*/ 9525 h 86"/>
                <a:gd name="T20" fmla="*/ 0 w 103"/>
                <a:gd name="T21" fmla="*/ 9525 h 86"/>
                <a:gd name="T22" fmla="*/ 38100 w 103"/>
                <a:gd name="T23" fmla="*/ 0 h 86"/>
                <a:gd name="T24" fmla="*/ 57150 w 103"/>
                <a:gd name="T25" fmla="*/ 0 h 86"/>
                <a:gd name="T26" fmla="*/ 76200 w 103"/>
                <a:gd name="T27" fmla="*/ 9525 h 86"/>
                <a:gd name="T28" fmla="*/ 96838 w 103"/>
                <a:gd name="T29" fmla="*/ 30163 h 86"/>
                <a:gd name="T30" fmla="*/ 106363 w 103"/>
                <a:gd name="T31" fmla="*/ 49213 h 86"/>
                <a:gd name="T32" fmla="*/ 115888 w 103"/>
                <a:gd name="T33" fmla="*/ 77788 h 86"/>
                <a:gd name="T34" fmla="*/ 125413 w 103"/>
                <a:gd name="T35" fmla="*/ 96838 h 86"/>
                <a:gd name="T36" fmla="*/ 144463 w 103"/>
                <a:gd name="T37" fmla="*/ 115888 h 86"/>
                <a:gd name="T38" fmla="*/ 163513 w 103"/>
                <a:gd name="T39" fmla="*/ 127001 h 86"/>
                <a:gd name="T40" fmla="*/ 163513 w 103"/>
                <a:gd name="T41" fmla="*/ 127001 h 86"/>
                <a:gd name="T42" fmla="*/ 163513 w 103"/>
                <a:gd name="T43" fmla="*/ 127001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3"/>
                <a:gd name="T67" fmla="*/ 0 h 86"/>
                <a:gd name="T68" fmla="*/ 103 w 103"/>
                <a:gd name="T69" fmla="*/ 86 h 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3" h="86">
                  <a:moveTo>
                    <a:pt x="103" y="80"/>
                  </a:moveTo>
                  <a:lnTo>
                    <a:pt x="85" y="86"/>
                  </a:lnTo>
                  <a:lnTo>
                    <a:pt x="73" y="86"/>
                  </a:lnTo>
                  <a:lnTo>
                    <a:pt x="61" y="80"/>
                  </a:lnTo>
                  <a:lnTo>
                    <a:pt x="54" y="67"/>
                  </a:lnTo>
                  <a:lnTo>
                    <a:pt x="42" y="55"/>
                  </a:lnTo>
                  <a:lnTo>
                    <a:pt x="36" y="37"/>
                  </a:lnTo>
                  <a:lnTo>
                    <a:pt x="30" y="25"/>
                  </a:lnTo>
                  <a:lnTo>
                    <a:pt x="12" y="13"/>
                  </a:lnTo>
                  <a:lnTo>
                    <a:pt x="6" y="6"/>
                  </a:lnTo>
                  <a:lnTo>
                    <a:pt x="0" y="6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6"/>
                  </a:lnTo>
                  <a:lnTo>
                    <a:pt x="61" y="19"/>
                  </a:lnTo>
                  <a:lnTo>
                    <a:pt x="67" y="31"/>
                  </a:lnTo>
                  <a:lnTo>
                    <a:pt x="73" y="49"/>
                  </a:lnTo>
                  <a:lnTo>
                    <a:pt x="79" y="61"/>
                  </a:lnTo>
                  <a:lnTo>
                    <a:pt x="91" y="73"/>
                  </a:lnTo>
                  <a:lnTo>
                    <a:pt x="103" y="80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55" name="Freeform 148"/>
            <p:cNvSpPr>
              <a:spLocks/>
            </p:cNvSpPr>
            <p:nvPr/>
          </p:nvSpPr>
          <p:spPr bwMode="auto">
            <a:xfrm>
              <a:off x="6029355" y="1816102"/>
              <a:ext cx="163513" cy="136526"/>
            </a:xfrm>
            <a:custGeom>
              <a:avLst/>
              <a:gdLst>
                <a:gd name="T0" fmla="*/ 163513 w 103"/>
                <a:gd name="T1" fmla="*/ 127001 h 86"/>
                <a:gd name="T2" fmla="*/ 153988 w 103"/>
                <a:gd name="T3" fmla="*/ 127001 h 86"/>
                <a:gd name="T4" fmla="*/ 134938 w 103"/>
                <a:gd name="T5" fmla="*/ 136526 h 86"/>
                <a:gd name="T6" fmla="*/ 115888 w 103"/>
                <a:gd name="T7" fmla="*/ 136526 h 86"/>
                <a:gd name="T8" fmla="*/ 115888 w 103"/>
                <a:gd name="T9" fmla="*/ 136526 h 86"/>
                <a:gd name="T10" fmla="*/ 106363 w 103"/>
                <a:gd name="T11" fmla="*/ 136526 h 86"/>
                <a:gd name="T12" fmla="*/ 106363 w 103"/>
                <a:gd name="T13" fmla="*/ 127001 h 86"/>
                <a:gd name="T14" fmla="*/ 96838 w 103"/>
                <a:gd name="T15" fmla="*/ 127001 h 86"/>
                <a:gd name="T16" fmla="*/ 96838 w 103"/>
                <a:gd name="T17" fmla="*/ 127001 h 86"/>
                <a:gd name="T18" fmla="*/ 85725 w 103"/>
                <a:gd name="T19" fmla="*/ 115888 h 86"/>
                <a:gd name="T20" fmla="*/ 76200 w 103"/>
                <a:gd name="T21" fmla="*/ 106363 h 86"/>
                <a:gd name="T22" fmla="*/ 76200 w 103"/>
                <a:gd name="T23" fmla="*/ 96838 h 86"/>
                <a:gd name="T24" fmla="*/ 66675 w 103"/>
                <a:gd name="T25" fmla="*/ 87313 h 86"/>
                <a:gd name="T26" fmla="*/ 66675 w 103"/>
                <a:gd name="T27" fmla="*/ 68263 h 86"/>
                <a:gd name="T28" fmla="*/ 57150 w 103"/>
                <a:gd name="T29" fmla="*/ 58738 h 86"/>
                <a:gd name="T30" fmla="*/ 57150 w 103"/>
                <a:gd name="T31" fmla="*/ 49213 h 86"/>
                <a:gd name="T32" fmla="*/ 47625 w 103"/>
                <a:gd name="T33" fmla="*/ 39688 h 86"/>
                <a:gd name="T34" fmla="*/ 28575 w 103"/>
                <a:gd name="T35" fmla="*/ 30163 h 86"/>
                <a:gd name="T36" fmla="*/ 19050 w 103"/>
                <a:gd name="T37" fmla="*/ 20638 h 86"/>
                <a:gd name="T38" fmla="*/ 0 w 103"/>
                <a:gd name="T39" fmla="*/ 9525 h 86"/>
                <a:gd name="T40" fmla="*/ 19050 w 103"/>
                <a:gd name="T41" fmla="*/ 0 h 86"/>
                <a:gd name="T42" fmla="*/ 28575 w 103"/>
                <a:gd name="T43" fmla="*/ 0 h 86"/>
                <a:gd name="T44" fmla="*/ 38100 w 103"/>
                <a:gd name="T45" fmla="*/ 0 h 86"/>
                <a:gd name="T46" fmla="*/ 47625 w 103"/>
                <a:gd name="T47" fmla="*/ 0 h 86"/>
                <a:gd name="T48" fmla="*/ 57150 w 103"/>
                <a:gd name="T49" fmla="*/ 0 h 86"/>
                <a:gd name="T50" fmla="*/ 66675 w 103"/>
                <a:gd name="T51" fmla="*/ 0 h 86"/>
                <a:gd name="T52" fmla="*/ 66675 w 103"/>
                <a:gd name="T53" fmla="*/ 0 h 86"/>
                <a:gd name="T54" fmla="*/ 76200 w 103"/>
                <a:gd name="T55" fmla="*/ 0 h 86"/>
                <a:gd name="T56" fmla="*/ 76200 w 103"/>
                <a:gd name="T57" fmla="*/ 9525 h 86"/>
                <a:gd name="T58" fmla="*/ 85725 w 103"/>
                <a:gd name="T59" fmla="*/ 20638 h 86"/>
                <a:gd name="T60" fmla="*/ 85725 w 103"/>
                <a:gd name="T61" fmla="*/ 30163 h 86"/>
                <a:gd name="T62" fmla="*/ 106363 w 103"/>
                <a:gd name="T63" fmla="*/ 49213 h 86"/>
                <a:gd name="T64" fmla="*/ 115888 w 103"/>
                <a:gd name="T65" fmla="*/ 77788 h 86"/>
                <a:gd name="T66" fmla="*/ 115888 w 103"/>
                <a:gd name="T67" fmla="*/ 87313 h 86"/>
                <a:gd name="T68" fmla="*/ 125413 w 103"/>
                <a:gd name="T69" fmla="*/ 87313 h 86"/>
                <a:gd name="T70" fmla="*/ 125413 w 103"/>
                <a:gd name="T71" fmla="*/ 96838 h 86"/>
                <a:gd name="T72" fmla="*/ 153988 w 103"/>
                <a:gd name="T73" fmla="*/ 115888 h 86"/>
                <a:gd name="T74" fmla="*/ 163513 w 103"/>
                <a:gd name="T75" fmla="*/ 127001 h 86"/>
                <a:gd name="T76" fmla="*/ 163513 w 103"/>
                <a:gd name="T77" fmla="*/ 127001 h 86"/>
                <a:gd name="T78" fmla="*/ 163513 w 103"/>
                <a:gd name="T79" fmla="*/ 127001 h 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3"/>
                <a:gd name="T121" fmla="*/ 0 h 86"/>
                <a:gd name="T122" fmla="*/ 103 w 103"/>
                <a:gd name="T123" fmla="*/ 86 h 8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3" h="86">
                  <a:moveTo>
                    <a:pt x="103" y="80"/>
                  </a:moveTo>
                  <a:lnTo>
                    <a:pt x="97" y="80"/>
                  </a:lnTo>
                  <a:lnTo>
                    <a:pt x="85" y="86"/>
                  </a:lnTo>
                  <a:lnTo>
                    <a:pt x="73" y="86"/>
                  </a:lnTo>
                  <a:lnTo>
                    <a:pt x="67" y="86"/>
                  </a:lnTo>
                  <a:lnTo>
                    <a:pt x="67" y="80"/>
                  </a:lnTo>
                  <a:lnTo>
                    <a:pt x="61" y="80"/>
                  </a:lnTo>
                  <a:lnTo>
                    <a:pt x="54" y="73"/>
                  </a:lnTo>
                  <a:lnTo>
                    <a:pt x="48" y="67"/>
                  </a:lnTo>
                  <a:lnTo>
                    <a:pt x="48" y="61"/>
                  </a:lnTo>
                  <a:lnTo>
                    <a:pt x="42" y="55"/>
                  </a:lnTo>
                  <a:lnTo>
                    <a:pt x="42" y="43"/>
                  </a:lnTo>
                  <a:lnTo>
                    <a:pt x="36" y="37"/>
                  </a:lnTo>
                  <a:lnTo>
                    <a:pt x="36" y="31"/>
                  </a:lnTo>
                  <a:lnTo>
                    <a:pt x="30" y="25"/>
                  </a:lnTo>
                  <a:lnTo>
                    <a:pt x="18" y="19"/>
                  </a:lnTo>
                  <a:lnTo>
                    <a:pt x="12" y="13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54" y="13"/>
                  </a:lnTo>
                  <a:lnTo>
                    <a:pt x="54" y="19"/>
                  </a:lnTo>
                  <a:lnTo>
                    <a:pt x="67" y="31"/>
                  </a:lnTo>
                  <a:lnTo>
                    <a:pt x="73" y="49"/>
                  </a:lnTo>
                  <a:lnTo>
                    <a:pt x="73" y="55"/>
                  </a:lnTo>
                  <a:lnTo>
                    <a:pt x="79" y="55"/>
                  </a:lnTo>
                  <a:lnTo>
                    <a:pt x="79" y="61"/>
                  </a:lnTo>
                  <a:lnTo>
                    <a:pt x="97" y="73"/>
                  </a:lnTo>
                  <a:lnTo>
                    <a:pt x="103" y="8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56" name="Freeform 149"/>
            <p:cNvSpPr>
              <a:spLocks/>
            </p:cNvSpPr>
            <p:nvPr/>
          </p:nvSpPr>
          <p:spPr bwMode="auto">
            <a:xfrm>
              <a:off x="6289706" y="1922465"/>
              <a:ext cx="165101" cy="136526"/>
            </a:xfrm>
            <a:custGeom>
              <a:avLst/>
              <a:gdLst>
                <a:gd name="T0" fmla="*/ 165101 w 104"/>
                <a:gd name="T1" fmla="*/ 136526 h 86"/>
                <a:gd name="T2" fmla="*/ 134938 w 104"/>
                <a:gd name="T3" fmla="*/ 136526 h 86"/>
                <a:gd name="T4" fmla="*/ 96838 w 104"/>
                <a:gd name="T5" fmla="*/ 136526 h 86"/>
                <a:gd name="T6" fmla="*/ 77788 w 104"/>
                <a:gd name="T7" fmla="*/ 117476 h 86"/>
                <a:gd name="T8" fmla="*/ 68263 w 104"/>
                <a:gd name="T9" fmla="*/ 87313 h 86"/>
                <a:gd name="T10" fmla="*/ 58738 w 104"/>
                <a:gd name="T11" fmla="*/ 68263 h 86"/>
                <a:gd name="T12" fmla="*/ 49213 w 104"/>
                <a:gd name="T13" fmla="*/ 49213 h 86"/>
                <a:gd name="T14" fmla="*/ 19050 w 104"/>
                <a:gd name="T15" fmla="*/ 20638 h 86"/>
                <a:gd name="T16" fmla="*/ 9525 w 104"/>
                <a:gd name="T17" fmla="*/ 9525 h 86"/>
                <a:gd name="T18" fmla="*/ 0 w 104"/>
                <a:gd name="T19" fmla="*/ 9525 h 86"/>
                <a:gd name="T20" fmla="*/ 39688 w 104"/>
                <a:gd name="T21" fmla="*/ 0 h 86"/>
                <a:gd name="T22" fmla="*/ 58738 w 104"/>
                <a:gd name="T23" fmla="*/ 0 h 86"/>
                <a:gd name="T24" fmla="*/ 77788 w 104"/>
                <a:gd name="T25" fmla="*/ 9525 h 86"/>
                <a:gd name="T26" fmla="*/ 96838 w 104"/>
                <a:gd name="T27" fmla="*/ 30163 h 86"/>
                <a:gd name="T28" fmla="*/ 106363 w 104"/>
                <a:gd name="T29" fmla="*/ 58738 h 86"/>
                <a:gd name="T30" fmla="*/ 115888 w 104"/>
                <a:gd name="T31" fmla="*/ 77788 h 86"/>
                <a:gd name="T32" fmla="*/ 125413 w 104"/>
                <a:gd name="T33" fmla="*/ 96838 h 86"/>
                <a:gd name="T34" fmla="*/ 146051 w 104"/>
                <a:gd name="T35" fmla="*/ 117476 h 86"/>
                <a:gd name="T36" fmla="*/ 165101 w 104"/>
                <a:gd name="T37" fmla="*/ 136526 h 86"/>
                <a:gd name="T38" fmla="*/ 165101 w 104"/>
                <a:gd name="T39" fmla="*/ 136526 h 86"/>
                <a:gd name="T40" fmla="*/ 165101 w 104"/>
                <a:gd name="T41" fmla="*/ 136526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86"/>
                <a:gd name="T65" fmla="*/ 104 w 104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86">
                  <a:moveTo>
                    <a:pt x="104" y="86"/>
                  </a:moveTo>
                  <a:lnTo>
                    <a:pt x="85" y="86"/>
                  </a:lnTo>
                  <a:lnTo>
                    <a:pt x="61" y="86"/>
                  </a:lnTo>
                  <a:lnTo>
                    <a:pt x="49" y="74"/>
                  </a:lnTo>
                  <a:lnTo>
                    <a:pt x="43" y="55"/>
                  </a:lnTo>
                  <a:lnTo>
                    <a:pt x="37" y="43"/>
                  </a:lnTo>
                  <a:lnTo>
                    <a:pt x="31" y="31"/>
                  </a:lnTo>
                  <a:lnTo>
                    <a:pt x="12" y="13"/>
                  </a:lnTo>
                  <a:lnTo>
                    <a:pt x="6" y="6"/>
                  </a:lnTo>
                  <a:lnTo>
                    <a:pt x="0" y="6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9" y="6"/>
                  </a:lnTo>
                  <a:lnTo>
                    <a:pt x="61" y="19"/>
                  </a:lnTo>
                  <a:lnTo>
                    <a:pt x="67" y="37"/>
                  </a:lnTo>
                  <a:lnTo>
                    <a:pt x="73" y="49"/>
                  </a:lnTo>
                  <a:lnTo>
                    <a:pt x="79" y="61"/>
                  </a:lnTo>
                  <a:lnTo>
                    <a:pt x="92" y="74"/>
                  </a:lnTo>
                  <a:lnTo>
                    <a:pt x="104" y="86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57" name="Freeform 150"/>
            <p:cNvSpPr>
              <a:spLocks/>
            </p:cNvSpPr>
            <p:nvPr/>
          </p:nvSpPr>
          <p:spPr bwMode="auto">
            <a:xfrm>
              <a:off x="6289706" y="1922465"/>
              <a:ext cx="165101" cy="146051"/>
            </a:xfrm>
            <a:custGeom>
              <a:avLst/>
              <a:gdLst>
                <a:gd name="T0" fmla="*/ 165101 w 104"/>
                <a:gd name="T1" fmla="*/ 136526 h 92"/>
                <a:gd name="T2" fmla="*/ 146051 w 104"/>
                <a:gd name="T3" fmla="*/ 136526 h 92"/>
                <a:gd name="T4" fmla="*/ 125413 w 104"/>
                <a:gd name="T5" fmla="*/ 136526 h 92"/>
                <a:gd name="T6" fmla="*/ 115888 w 104"/>
                <a:gd name="T7" fmla="*/ 146051 h 92"/>
                <a:gd name="T8" fmla="*/ 106363 w 104"/>
                <a:gd name="T9" fmla="*/ 136526 h 92"/>
                <a:gd name="T10" fmla="*/ 106363 w 104"/>
                <a:gd name="T11" fmla="*/ 136526 h 92"/>
                <a:gd name="T12" fmla="*/ 96838 w 104"/>
                <a:gd name="T13" fmla="*/ 136526 h 92"/>
                <a:gd name="T14" fmla="*/ 96838 w 104"/>
                <a:gd name="T15" fmla="*/ 136526 h 92"/>
                <a:gd name="T16" fmla="*/ 96838 w 104"/>
                <a:gd name="T17" fmla="*/ 136526 h 92"/>
                <a:gd name="T18" fmla="*/ 87313 w 104"/>
                <a:gd name="T19" fmla="*/ 127001 h 92"/>
                <a:gd name="T20" fmla="*/ 77788 w 104"/>
                <a:gd name="T21" fmla="*/ 117476 h 92"/>
                <a:gd name="T22" fmla="*/ 77788 w 104"/>
                <a:gd name="T23" fmla="*/ 96838 h 92"/>
                <a:gd name="T24" fmla="*/ 68263 w 104"/>
                <a:gd name="T25" fmla="*/ 87313 h 92"/>
                <a:gd name="T26" fmla="*/ 68263 w 104"/>
                <a:gd name="T27" fmla="*/ 77788 h 92"/>
                <a:gd name="T28" fmla="*/ 58738 w 104"/>
                <a:gd name="T29" fmla="*/ 68263 h 92"/>
                <a:gd name="T30" fmla="*/ 58738 w 104"/>
                <a:gd name="T31" fmla="*/ 58738 h 92"/>
                <a:gd name="T32" fmla="*/ 49213 w 104"/>
                <a:gd name="T33" fmla="*/ 49213 h 92"/>
                <a:gd name="T34" fmla="*/ 28575 w 104"/>
                <a:gd name="T35" fmla="*/ 30163 h 92"/>
                <a:gd name="T36" fmla="*/ 19050 w 104"/>
                <a:gd name="T37" fmla="*/ 20638 h 92"/>
                <a:gd name="T38" fmla="*/ 0 w 104"/>
                <a:gd name="T39" fmla="*/ 9525 h 92"/>
                <a:gd name="T40" fmla="*/ 19050 w 104"/>
                <a:gd name="T41" fmla="*/ 9525 h 92"/>
                <a:gd name="T42" fmla="*/ 28575 w 104"/>
                <a:gd name="T43" fmla="*/ 0 h 92"/>
                <a:gd name="T44" fmla="*/ 39688 w 104"/>
                <a:gd name="T45" fmla="*/ 0 h 92"/>
                <a:gd name="T46" fmla="*/ 49213 w 104"/>
                <a:gd name="T47" fmla="*/ 0 h 92"/>
                <a:gd name="T48" fmla="*/ 58738 w 104"/>
                <a:gd name="T49" fmla="*/ 0 h 92"/>
                <a:gd name="T50" fmla="*/ 68263 w 104"/>
                <a:gd name="T51" fmla="*/ 9525 h 92"/>
                <a:gd name="T52" fmla="*/ 68263 w 104"/>
                <a:gd name="T53" fmla="*/ 9525 h 92"/>
                <a:gd name="T54" fmla="*/ 68263 w 104"/>
                <a:gd name="T55" fmla="*/ 9525 h 92"/>
                <a:gd name="T56" fmla="*/ 77788 w 104"/>
                <a:gd name="T57" fmla="*/ 9525 h 92"/>
                <a:gd name="T58" fmla="*/ 87313 w 104"/>
                <a:gd name="T59" fmla="*/ 20638 h 92"/>
                <a:gd name="T60" fmla="*/ 87313 w 104"/>
                <a:gd name="T61" fmla="*/ 30163 h 92"/>
                <a:gd name="T62" fmla="*/ 106363 w 104"/>
                <a:gd name="T63" fmla="*/ 58738 h 92"/>
                <a:gd name="T64" fmla="*/ 115888 w 104"/>
                <a:gd name="T65" fmla="*/ 77788 h 92"/>
                <a:gd name="T66" fmla="*/ 115888 w 104"/>
                <a:gd name="T67" fmla="*/ 87313 h 92"/>
                <a:gd name="T68" fmla="*/ 115888 w 104"/>
                <a:gd name="T69" fmla="*/ 96838 h 92"/>
                <a:gd name="T70" fmla="*/ 125413 w 104"/>
                <a:gd name="T71" fmla="*/ 96838 h 92"/>
                <a:gd name="T72" fmla="*/ 155576 w 104"/>
                <a:gd name="T73" fmla="*/ 117476 h 92"/>
                <a:gd name="T74" fmla="*/ 165101 w 104"/>
                <a:gd name="T75" fmla="*/ 136526 h 92"/>
                <a:gd name="T76" fmla="*/ 165101 w 104"/>
                <a:gd name="T77" fmla="*/ 136526 h 92"/>
                <a:gd name="T78" fmla="*/ 165101 w 104"/>
                <a:gd name="T79" fmla="*/ 136526 h 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"/>
                <a:gd name="T121" fmla="*/ 0 h 92"/>
                <a:gd name="T122" fmla="*/ 104 w 104"/>
                <a:gd name="T123" fmla="*/ 92 h 9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" h="92">
                  <a:moveTo>
                    <a:pt x="104" y="86"/>
                  </a:moveTo>
                  <a:lnTo>
                    <a:pt x="92" y="86"/>
                  </a:lnTo>
                  <a:lnTo>
                    <a:pt x="79" y="86"/>
                  </a:lnTo>
                  <a:lnTo>
                    <a:pt x="73" y="92"/>
                  </a:lnTo>
                  <a:lnTo>
                    <a:pt x="67" y="86"/>
                  </a:lnTo>
                  <a:lnTo>
                    <a:pt x="61" y="86"/>
                  </a:lnTo>
                  <a:lnTo>
                    <a:pt x="55" y="80"/>
                  </a:lnTo>
                  <a:lnTo>
                    <a:pt x="49" y="74"/>
                  </a:lnTo>
                  <a:lnTo>
                    <a:pt x="49" y="61"/>
                  </a:lnTo>
                  <a:lnTo>
                    <a:pt x="43" y="55"/>
                  </a:lnTo>
                  <a:lnTo>
                    <a:pt x="43" y="49"/>
                  </a:lnTo>
                  <a:lnTo>
                    <a:pt x="37" y="43"/>
                  </a:lnTo>
                  <a:lnTo>
                    <a:pt x="37" y="37"/>
                  </a:lnTo>
                  <a:lnTo>
                    <a:pt x="31" y="31"/>
                  </a:lnTo>
                  <a:lnTo>
                    <a:pt x="18" y="19"/>
                  </a:lnTo>
                  <a:lnTo>
                    <a:pt x="12" y="13"/>
                  </a:lnTo>
                  <a:lnTo>
                    <a:pt x="0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6"/>
                  </a:lnTo>
                  <a:lnTo>
                    <a:pt x="49" y="6"/>
                  </a:lnTo>
                  <a:lnTo>
                    <a:pt x="55" y="13"/>
                  </a:lnTo>
                  <a:lnTo>
                    <a:pt x="55" y="19"/>
                  </a:lnTo>
                  <a:lnTo>
                    <a:pt x="67" y="37"/>
                  </a:lnTo>
                  <a:lnTo>
                    <a:pt x="73" y="49"/>
                  </a:lnTo>
                  <a:lnTo>
                    <a:pt x="73" y="55"/>
                  </a:lnTo>
                  <a:lnTo>
                    <a:pt x="73" y="61"/>
                  </a:lnTo>
                  <a:lnTo>
                    <a:pt x="79" y="61"/>
                  </a:lnTo>
                  <a:lnTo>
                    <a:pt x="98" y="74"/>
                  </a:lnTo>
                  <a:lnTo>
                    <a:pt x="104" y="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58" name="Freeform 151"/>
            <p:cNvSpPr>
              <a:spLocks/>
            </p:cNvSpPr>
            <p:nvPr/>
          </p:nvSpPr>
          <p:spPr bwMode="auto">
            <a:xfrm>
              <a:off x="6308757" y="2078041"/>
              <a:ext cx="174626" cy="134938"/>
            </a:xfrm>
            <a:custGeom>
              <a:avLst/>
              <a:gdLst>
                <a:gd name="T0" fmla="*/ 174626 w 110"/>
                <a:gd name="T1" fmla="*/ 125413 h 85"/>
                <a:gd name="T2" fmla="*/ 136526 w 110"/>
                <a:gd name="T3" fmla="*/ 134938 h 85"/>
                <a:gd name="T4" fmla="*/ 115888 w 110"/>
                <a:gd name="T5" fmla="*/ 134938 h 85"/>
                <a:gd name="T6" fmla="*/ 96838 w 110"/>
                <a:gd name="T7" fmla="*/ 125413 h 85"/>
                <a:gd name="T8" fmla="*/ 87313 w 110"/>
                <a:gd name="T9" fmla="*/ 106363 h 85"/>
                <a:gd name="T10" fmla="*/ 77788 w 110"/>
                <a:gd name="T11" fmla="*/ 87313 h 85"/>
                <a:gd name="T12" fmla="*/ 68263 w 110"/>
                <a:gd name="T13" fmla="*/ 68263 h 85"/>
                <a:gd name="T14" fmla="*/ 49213 w 110"/>
                <a:gd name="T15" fmla="*/ 38100 h 85"/>
                <a:gd name="T16" fmla="*/ 20638 w 110"/>
                <a:gd name="T17" fmla="*/ 19050 h 85"/>
                <a:gd name="T18" fmla="*/ 9525 w 110"/>
                <a:gd name="T19" fmla="*/ 9525 h 85"/>
                <a:gd name="T20" fmla="*/ 0 w 110"/>
                <a:gd name="T21" fmla="*/ 9525 h 85"/>
                <a:gd name="T22" fmla="*/ 39688 w 110"/>
                <a:gd name="T23" fmla="*/ 0 h 85"/>
                <a:gd name="T24" fmla="*/ 58738 w 110"/>
                <a:gd name="T25" fmla="*/ 0 h 85"/>
                <a:gd name="T26" fmla="*/ 77788 w 110"/>
                <a:gd name="T27" fmla="*/ 9525 h 85"/>
                <a:gd name="T28" fmla="*/ 96838 w 110"/>
                <a:gd name="T29" fmla="*/ 28575 h 85"/>
                <a:gd name="T30" fmla="*/ 106363 w 110"/>
                <a:gd name="T31" fmla="*/ 57150 h 85"/>
                <a:gd name="T32" fmla="*/ 115888 w 110"/>
                <a:gd name="T33" fmla="*/ 77788 h 85"/>
                <a:gd name="T34" fmla="*/ 127001 w 110"/>
                <a:gd name="T35" fmla="*/ 96838 h 85"/>
                <a:gd name="T36" fmla="*/ 136526 w 110"/>
                <a:gd name="T37" fmla="*/ 106363 h 85"/>
                <a:gd name="T38" fmla="*/ 155576 w 110"/>
                <a:gd name="T39" fmla="*/ 115888 h 85"/>
                <a:gd name="T40" fmla="*/ 165101 w 110"/>
                <a:gd name="T41" fmla="*/ 125413 h 85"/>
                <a:gd name="T42" fmla="*/ 174626 w 110"/>
                <a:gd name="T43" fmla="*/ 125413 h 85"/>
                <a:gd name="T44" fmla="*/ 174626 w 110"/>
                <a:gd name="T45" fmla="*/ 125413 h 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"/>
                <a:gd name="T70" fmla="*/ 0 h 85"/>
                <a:gd name="T71" fmla="*/ 110 w 110"/>
                <a:gd name="T72" fmla="*/ 85 h 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" h="85">
                  <a:moveTo>
                    <a:pt x="110" y="79"/>
                  </a:moveTo>
                  <a:lnTo>
                    <a:pt x="86" y="85"/>
                  </a:lnTo>
                  <a:lnTo>
                    <a:pt x="73" y="85"/>
                  </a:lnTo>
                  <a:lnTo>
                    <a:pt x="61" y="79"/>
                  </a:lnTo>
                  <a:lnTo>
                    <a:pt x="55" y="67"/>
                  </a:lnTo>
                  <a:lnTo>
                    <a:pt x="49" y="55"/>
                  </a:lnTo>
                  <a:lnTo>
                    <a:pt x="43" y="43"/>
                  </a:lnTo>
                  <a:lnTo>
                    <a:pt x="31" y="24"/>
                  </a:lnTo>
                  <a:lnTo>
                    <a:pt x="13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9" y="6"/>
                  </a:lnTo>
                  <a:lnTo>
                    <a:pt x="61" y="18"/>
                  </a:lnTo>
                  <a:lnTo>
                    <a:pt x="67" y="36"/>
                  </a:lnTo>
                  <a:lnTo>
                    <a:pt x="73" y="49"/>
                  </a:lnTo>
                  <a:lnTo>
                    <a:pt x="80" y="61"/>
                  </a:lnTo>
                  <a:lnTo>
                    <a:pt x="86" y="67"/>
                  </a:lnTo>
                  <a:lnTo>
                    <a:pt x="98" y="73"/>
                  </a:lnTo>
                  <a:lnTo>
                    <a:pt x="104" y="79"/>
                  </a:lnTo>
                  <a:lnTo>
                    <a:pt x="110" y="79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59" name="Freeform 152"/>
            <p:cNvSpPr>
              <a:spLocks/>
            </p:cNvSpPr>
            <p:nvPr/>
          </p:nvSpPr>
          <p:spPr bwMode="auto">
            <a:xfrm>
              <a:off x="6308757" y="2078041"/>
              <a:ext cx="174626" cy="134938"/>
            </a:xfrm>
            <a:custGeom>
              <a:avLst/>
              <a:gdLst>
                <a:gd name="T0" fmla="*/ 174626 w 110"/>
                <a:gd name="T1" fmla="*/ 125413 h 85"/>
                <a:gd name="T2" fmla="*/ 155576 w 110"/>
                <a:gd name="T3" fmla="*/ 134938 h 85"/>
                <a:gd name="T4" fmla="*/ 136526 w 110"/>
                <a:gd name="T5" fmla="*/ 134938 h 85"/>
                <a:gd name="T6" fmla="*/ 127001 w 110"/>
                <a:gd name="T7" fmla="*/ 134938 h 85"/>
                <a:gd name="T8" fmla="*/ 115888 w 110"/>
                <a:gd name="T9" fmla="*/ 134938 h 85"/>
                <a:gd name="T10" fmla="*/ 106363 w 110"/>
                <a:gd name="T11" fmla="*/ 134938 h 85"/>
                <a:gd name="T12" fmla="*/ 106363 w 110"/>
                <a:gd name="T13" fmla="*/ 134938 h 85"/>
                <a:gd name="T14" fmla="*/ 96838 w 110"/>
                <a:gd name="T15" fmla="*/ 134938 h 85"/>
                <a:gd name="T16" fmla="*/ 96838 w 110"/>
                <a:gd name="T17" fmla="*/ 125413 h 85"/>
                <a:gd name="T18" fmla="*/ 87313 w 110"/>
                <a:gd name="T19" fmla="*/ 115888 h 85"/>
                <a:gd name="T20" fmla="*/ 77788 w 110"/>
                <a:gd name="T21" fmla="*/ 106363 h 85"/>
                <a:gd name="T22" fmla="*/ 77788 w 110"/>
                <a:gd name="T23" fmla="*/ 96838 h 85"/>
                <a:gd name="T24" fmla="*/ 77788 w 110"/>
                <a:gd name="T25" fmla="*/ 87313 h 85"/>
                <a:gd name="T26" fmla="*/ 68263 w 110"/>
                <a:gd name="T27" fmla="*/ 77788 h 85"/>
                <a:gd name="T28" fmla="*/ 68263 w 110"/>
                <a:gd name="T29" fmla="*/ 68263 h 85"/>
                <a:gd name="T30" fmla="*/ 58738 w 110"/>
                <a:gd name="T31" fmla="*/ 47625 h 85"/>
                <a:gd name="T32" fmla="*/ 49213 w 110"/>
                <a:gd name="T33" fmla="*/ 38100 h 85"/>
                <a:gd name="T34" fmla="*/ 39688 w 110"/>
                <a:gd name="T35" fmla="*/ 28575 h 85"/>
                <a:gd name="T36" fmla="*/ 20638 w 110"/>
                <a:gd name="T37" fmla="*/ 19050 h 85"/>
                <a:gd name="T38" fmla="*/ 0 w 110"/>
                <a:gd name="T39" fmla="*/ 9525 h 85"/>
                <a:gd name="T40" fmla="*/ 20638 w 110"/>
                <a:gd name="T41" fmla="*/ 0 h 85"/>
                <a:gd name="T42" fmla="*/ 30163 w 110"/>
                <a:gd name="T43" fmla="*/ 0 h 85"/>
                <a:gd name="T44" fmla="*/ 39688 w 110"/>
                <a:gd name="T45" fmla="*/ 0 h 85"/>
                <a:gd name="T46" fmla="*/ 49213 w 110"/>
                <a:gd name="T47" fmla="*/ 0 h 85"/>
                <a:gd name="T48" fmla="*/ 58738 w 110"/>
                <a:gd name="T49" fmla="*/ 0 h 85"/>
                <a:gd name="T50" fmla="*/ 68263 w 110"/>
                <a:gd name="T51" fmla="*/ 0 h 85"/>
                <a:gd name="T52" fmla="*/ 68263 w 110"/>
                <a:gd name="T53" fmla="*/ 0 h 85"/>
                <a:gd name="T54" fmla="*/ 77788 w 110"/>
                <a:gd name="T55" fmla="*/ 9525 h 85"/>
                <a:gd name="T56" fmla="*/ 77788 w 110"/>
                <a:gd name="T57" fmla="*/ 9525 h 85"/>
                <a:gd name="T58" fmla="*/ 87313 w 110"/>
                <a:gd name="T59" fmla="*/ 19050 h 85"/>
                <a:gd name="T60" fmla="*/ 96838 w 110"/>
                <a:gd name="T61" fmla="*/ 28575 h 85"/>
                <a:gd name="T62" fmla="*/ 106363 w 110"/>
                <a:gd name="T63" fmla="*/ 57150 h 85"/>
                <a:gd name="T64" fmla="*/ 115888 w 110"/>
                <a:gd name="T65" fmla="*/ 77788 h 85"/>
                <a:gd name="T66" fmla="*/ 115888 w 110"/>
                <a:gd name="T67" fmla="*/ 87313 h 85"/>
                <a:gd name="T68" fmla="*/ 127001 w 110"/>
                <a:gd name="T69" fmla="*/ 96838 h 85"/>
                <a:gd name="T70" fmla="*/ 127001 w 110"/>
                <a:gd name="T71" fmla="*/ 96838 h 85"/>
                <a:gd name="T72" fmla="*/ 155576 w 110"/>
                <a:gd name="T73" fmla="*/ 115888 h 85"/>
                <a:gd name="T74" fmla="*/ 174626 w 110"/>
                <a:gd name="T75" fmla="*/ 125413 h 85"/>
                <a:gd name="T76" fmla="*/ 174626 w 110"/>
                <a:gd name="T77" fmla="*/ 125413 h 85"/>
                <a:gd name="T78" fmla="*/ 174626 w 110"/>
                <a:gd name="T79" fmla="*/ 125413 h 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"/>
                <a:gd name="T121" fmla="*/ 0 h 85"/>
                <a:gd name="T122" fmla="*/ 110 w 110"/>
                <a:gd name="T123" fmla="*/ 85 h 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" h="85">
                  <a:moveTo>
                    <a:pt x="110" y="79"/>
                  </a:moveTo>
                  <a:lnTo>
                    <a:pt x="98" y="85"/>
                  </a:lnTo>
                  <a:lnTo>
                    <a:pt x="86" y="85"/>
                  </a:lnTo>
                  <a:lnTo>
                    <a:pt x="80" y="85"/>
                  </a:lnTo>
                  <a:lnTo>
                    <a:pt x="73" y="85"/>
                  </a:lnTo>
                  <a:lnTo>
                    <a:pt x="67" y="85"/>
                  </a:lnTo>
                  <a:lnTo>
                    <a:pt x="61" y="85"/>
                  </a:lnTo>
                  <a:lnTo>
                    <a:pt x="61" y="79"/>
                  </a:lnTo>
                  <a:lnTo>
                    <a:pt x="55" y="73"/>
                  </a:lnTo>
                  <a:lnTo>
                    <a:pt x="49" y="67"/>
                  </a:lnTo>
                  <a:lnTo>
                    <a:pt x="49" y="61"/>
                  </a:lnTo>
                  <a:lnTo>
                    <a:pt x="49" y="55"/>
                  </a:lnTo>
                  <a:lnTo>
                    <a:pt x="43" y="49"/>
                  </a:lnTo>
                  <a:lnTo>
                    <a:pt x="43" y="43"/>
                  </a:lnTo>
                  <a:lnTo>
                    <a:pt x="37" y="30"/>
                  </a:lnTo>
                  <a:lnTo>
                    <a:pt x="31" y="24"/>
                  </a:lnTo>
                  <a:lnTo>
                    <a:pt x="25" y="18"/>
                  </a:lnTo>
                  <a:lnTo>
                    <a:pt x="13" y="12"/>
                  </a:lnTo>
                  <a:lnTo>
                    <a:pt x="0" y="6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6"/>
                  </a:lnTo>
                  <a:lnTo>
                    <a:pt x="55" y="12"/>
                  </a:lnTo>
                  <a:lnTo>
                    <a:pt x="61" y="18"/>
                  </a:lnTo>
                  <a:lnTo>
                    <a:pt x="67" y="36"/>
                  </a:lnTo>
                  <a:lnTo>
                    <a:pt x="73" y="49"/>
                  </a:lnTo>
                  <a:lnTo>
                    <a:pt x="73" y="55"/>
                  </a:lnTo>
                  <a:lnTo>
                    <a:pt x="80" y="61"/>
                  </a:lnTo>
                  <a:lnTo>
                    <a:pt x="98" y="73"/>
                  </a:lnTo>
                  <a:lnTo>
                    <a:pt x="110" y="7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60" name="Freeform 153"/>
            <p:cNvSpPr>
              <a:spLocks/>
            </p:cNvSpPr>
            <p:nvPr/>
          </p:nvSpPr>
          <p:spPr bwMode="auto">
            <a:xfrm>
              <a:off x="6521483" y="2116141"/>
              <a:ext cx="165101" cy="136526"/>
            </a:xfrm>
            <a:custGeom>
              <a:avLst/>
              <a:gdLst>
                <a:gd name="T0" fmla="*/ 165101 w 104"/>
                <a:gd name="T1" fmla="*/ 136526 h 86"/>
                <a:gd name="T2" fmla="*/ 127001 w 104"/>
                <a:gd name="T3" fmla="*/ 136526 h 86"/>
                <a:gd name="T4" fmla="*/ 87313 w 104"/>
                <a:gd name="T5" fmla="*/ 136526 h 86"/>
                <a:gd name="T6" fmla="*/ 77788 w 104"/>
                <a:gd name="T7" fmla="*/ 115888 h 86"/>
                <a:gd name="T8" fmla="*/ 68263 w 104"/>
                <a:gd name="T9" fmla="*/ 87313 h 86"/>
                <a:gd name="T10" fmla="*/ 58738 w 104"/>
                <a:gd name="T11" fmla="*/ 68263 h 86"/>
                <a:gd name="T12" fmla="*/ 39688 w 104"/>
                <a:gd name="T13" fmla="*/ 49213 h 86"/>
                <a:gd name="T14" fmla="*/ 20638 w 104"/>
                <a:gd name="T15" fmla="*/ 19050 h 86"/>
                <a:gd name="T16" fmla="*/ 11113 w 104"/>
                <a:gd name="T17" fmla="*/ 9525 h 86"/>
                <a:gd name="T18" fmla="*/ 0 w 104"/>
                <a:gd name="T19" fmla="*/ 9525 h 86"/>
                <a:gd name="T20" fmla="*/ 39688 w 104"/>
                <a:gd name="T21" fmla="*/ 0 h 86"/>
                <a:gd name="T22" fmla="*/ 49213 w 104"/>
                <a:gd name="T23" fmla="*/ 0 h 86"/>
                <a:gd name="T24" fmla="*/ 68263 w 104"/>
                <a:gd name="T25" fmla="*/ 9525 h 86"/>
                <a:gd name="T26" fmla="*/ 87313 w 104"/>
                <a:gd name="T27" fmla="*/ 30163 h 86"/>
                <a:gd name="T28" fmla="*/ 96838 w 104"/>
                <a:gd name="T29" fmla="*/ 58738 h 86"/>
                <a:gd name="T30" fmla="*/ 106363 w 104"/>
                <a:gd name="T31" fmla="*/ 77788 h 86"/>
                <a:gd name="T32" fmla="*/ 117476 w 104"/>
                <a:gd name="T33" fmla="*/ 96838 h 86"/>
                <a:gd name="T34" fmla="*/ 146051 w 104"/>
                <a:gd name="T35" fmla="*/ 115888 h 86"/>
                <a:gd name="T36" fmla="*/ 165101 w 104"/>
                <a:gd name="T37" fmla="*/ 136526 h 86"/>
                <a:gd name="T38" fmla="*/ 165101 w 104"/>
                <a:gd name="T39" fmla="*/ 136526 h 86"/>
                <a:gd name="T40" fmla="*/ 165101 w 104"/>
                <a:gd name="T41" fmla="*/ 136526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86"/>
                <a:gd name="T65" fmla="*/ 104 w 104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86">
                  <a:moveTo>
                    <a:pt x="104" y="86"/>
                  </a:moveTo>
                  <a:lnTo>
                    <a:pt x="80" y="86"/>
                  </a:lnTo>
                  <a:lnTo>
                    <a:pt x="55" y="86"/>
                  </a:lnTo>
                  <a:lnTo>
                    <a:pt x="49" y="73"/>
                  </a:lnTo>
                  <a:lnTo>
                    <a:pt x="43" y="55"/>
                  </a:lnTo>
                  <a:lnTo>
                    <a:pt x="37" y="43"/>
                  </a:lnTo>
                  <a:lnTo>
                    <a:pt x="25" y="31"/>
                  </a:lnTo>
                  <a:lnTo>
                    <a:pt x="13" y="12"/>
                  </a:lnTo>
                  <a:lnTo>
                    <a:pt x="7" y="6"/>
                  </a:lnTo>
                  <a:lnTo>
                    <a:pt x="0" y="6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3" y="6"/>
                  </a:lnTo>
                  <a:lnTo>
                    <a:pt x="55" y="19"/>
                  </a:lnTo>
                  <a:lnTo>
                    <a:pt x="61" y="37"/>
                  </a:lnTo>
                  <a:lnTo>
                    <a:pt x="67" y="49"/>
                  </a:lnTo>
                  <a:lnTo>
                    <a:pt x="74" y="61"/>
                  </a:lnTo>
                  <a:lnTo>
                    <a:pt x="92" y="73"/>
                  </a:lnTo>
                  <a:lnTo>
                    <a:pt x="104" y="86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61" name="Freeform 154"/>
            <p:cNvSpPr>
              <a:spLocks/>
            </p:cNvSpPr>
            <p:nvPr/>
          </p:nvSpPr>
          <p:spPr bwMode="auto">
            <a:xfrm>
              <a:off x="6521483" y="2116141"/>
              <a:ext cx="165101" cy="146051"/>
            </a:xfrm>
            <a:custGeom>
              <a:avLst/>
              <a:gdLst>
                <a:gd name="T0" fmla="*/ 165101 w 104"/>
                <a:gd name="T1" fmla="*/ 136526 h 92"/>
                <a:gd name="T2" fmla="*/ 146051 w 104"/>
                <a:gd name="T3" fmla="*/ 136526 h 92"/>
                <a:gd name="T4" fmla="*/ 127001 w 104"/>
                <a:gd name="T5" fmla="*/ 136526 h 92"/>
                <a:gd name="T6" fmla="*/ 117476 w 104"/>
                <a:gd name="T7" fmla="*/ 146051 h 92"/>
                <a:gd name="T8" fmla="*/ 106363 w 104"/>
                <a:gd name="T9" fmla="*/ 136526 h 92"/>
                <a:gd name="T10" fmla="*/ 96838 w 104"/>
                <a:gd name="T11" fmla="*/ 136526 h 92"/>
                <a:gd name="T12" fmla="*/ 96838 w 104"/>
                <a:gd name="T13" fmla="*/ 136526 h 92"/>
                <a:gd name="T14" fmla="*/ 96838 w 104"/>
                <a:gd name="T15" fmla="*/ 136526 h 92"/>
                <a:gd name="T16" fmla="*/ 87313 w 104"/>
                <a:gd name="T17" fmla="*/ 136526 h 92"/>
                <a:gd name="T18" fmla="*/ 77788 w 104"/>
                <a:gd name="T19" fmla="*/ 127001 h 92"/>
                <a:gd name="T20" fmla="*/ 77788 w 104"/>
                <a:gd name="T21" fmla="*/ 115888 h 92"/>
                <a:gd name="T22" fmla="*/ 68263 w 104"/>
                <a:gd name="T23" fmla="*/ 106363 h 92"/>
                <a:gd name="T24" fmla="*/ 68263 w 104"/>
                <a:gd name="T25" fmla="*/ 87313 h 92"/>
                <a:gd name="T26" fmla="*/ 58738 w 104"/>
                <a:gd name="T27" fmla="*/ 77788 h 92"/>
                <a:gd name="T28" fmla="*/ 58738 w 104"/>
                <a:gd name="T29" fmla="*/ 68263 h 92"/>
                <a:gd name="T30" fmla="*/ 49213 w 104"/>
                <a:gd name="T31" fmla="*/ 58738 h 92"/>
                <a:gd name="T32" fmla="*/ 39688 w 104"/>
                <a:gd name="T33" fmla="*/ 49213 h 92"/>
                <a:gd name="T34" fmla="*/ 30163 w 104"/>
                <a:gd name="T35" fmla="*/ 39688 h 92"/>
                <a:gd name="T36" fmla="*/ 11113 w 104"/>
                <a:gd name="T37" fmla="*/ 19050 h 92"/>
                <a:gd name="T38" fmla="*/ 0 w 104"/>
                <a:gd name="T39" fmla="*/ 9525 h 92"/>
                <a:gd name="T40" fmla="*/ 11113 w 104"/>
                <a:gd name="T41" fmla="*/ 9525 h 92"/>
                <a:gd name="T42" fmla="*/ 20638 w 104"/>
                <a:gd name="T43" fmla="*/ 0 h 92"/>
                <a:gd name="T44" fmla="*/ 39688 w 104"/>
                <a:gd name="T45" fmla="*/ 0 h 92"/>
                <a:gd name="T46" fmla="*/ 49213 w 104"/>
                <a:gd name="T47" fmla="*/ 0 h 92"/>
                <a:gd name="T48" fmla="*/ 58738 w 104"/>
                <a:gd name="T49" fmla="*/ 0 h 92"/>
                <a:gd name="T50" fmla="*/ 58738 w 104"/>
                <a:gd name="T51" fmla="*/ 9525 h 92"/>
                <a:gd name="T52" fmla="*/ 68263 w 104"/>
                <a:gd name="T53" fmla="*/ 9525 h 92"/>
                <a:gd name="T54" fmla="*/ 68263 w 104"/>
                <a:gd name="T55" fmla="*/ 9525 h 92"/>
                <a:gd name="T56" fmla="*/ 68263 w 104"/>
                <a:gd name="T57" fmla="*/ 9525 h 92"/>
                <a:gd name="T58" fmla="*/ 77788 w 104"/>
                <a:gd name="T59" fmla="*/ 19050 h 92"/>
                <a:gd name="T60" fmla="*/ 87313 w 104"/>
                <a:gd name="T61" fmla="*/ 30163 h 92"/>
                <a:gd name="T62" fmla="*/ 96838 w 104"/>
                <a:gd name="T63" fmla="*/ 58738 h 92"/>
                <a:gd name="T64" fmla="*/ 106363 w 104"/>
                <a:gd name="T65" fmla="*/ 77788 h 92"/>
                <a:gd name="T66" fmla="*/ 117476 w 104"/>
                <a:gd name="T67" fmla="*/ 87313 h 92"/>
                <a:gd name="T68" fmla="*/ 117476 w 104"/>
                <a:gd name="T69" fmla="*/ 96838 h 92"/>
                <a:gd name="T70" fmla="*/ 117476 w 104"/>
                <a:gd name="T71" fmla="*/ 96838 h 92"/>
                <a:gd name="T72" fmla="*/ 146051 w 104"/>
                <a:gd name="T73" fmla="*/ 115888 h 92"/>
                <a:gd name="T74" fmla="*/ 165101 w 104"/>
                <a:gd name="T75" fmla="*/ 136526 h 92"/>
                <a:gd name="T76" fmla="*/ 165101 w 104"/>
                <a:gd name="T77" fmla="*/ 136526 h 92"/>
                <a:gd name="T78" fmla="*/ 165101 w 104"/>
                <a:gd name="T79" fmla="*/ 136526 h 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"/>
                <a:gd name="T121" fmla="*/ 0 h 92"/>
                <a:gd name="T122" fmla="*/ 104 w 104"/>
                <a:gd name="T123" fmla="*/ 92 h 9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" h="92">
                  <a:moveTo>
                    <a:pt x="104" y="86"/>
                  </a:moveTo>
                  <a:lnTo>
                    <a:pt x="92" y="86"/>
                  </a:lnTo>
                  <a:lnTo>
                    <a:pt x="80" y="86"/>
                  </a:lnTo>
                  <a:lnTo>
                    <a:pt x="74" y="92"/>
                  </a:lnTo>
                  <a:lnTo>
                    <a:pt x="67" y="86"/>
                  </a:lnTo>
                  <a:lnTo>
                    <a:pt x="61" y="86"/>
                  </a:lnTo>
                  <a:lnTo>
                    <a:pt x="55" y="86"/>
                  </a:lnTo>
                  <a:lnTo>
                    <a:pt x="49" y="80"/>
                  </a:lnTo>
                  <a:lnTo>
                    <a:pt x="49" y="73"/>
                  </a:lnTo>
                  <a:lnTo>
                    <a:pt x="43" y="67"/>
                  </a:lnTo>
                  <a:lnTo>
                    <a:pt x="43" y="55"/>
                  </a:lnTo>
                  <a:lnTo>
                    <a:pt x="37" y="49"/>
                  </a:lnTo>
                  <a:lnTo>
                    <a:pt x="37" y="43"/>
                  </a:lnTo>
                  <a:lnTo>
                    <a:pt x="31" y="37"/>
                  </a:lnTo>
                  <a:lnTo>
                    <a:pt x="25" y="31"/>
                  </a:lnTo>
                  <a:lnTo>
                    <a:pt x="19" y="25"/>
                  </a:lnTo>
                  <a:lnTo>
                    <a:pt x="7" y="12"/>
                  </a:lnTo>
                  <a:lnTo>
                    <a:pt x="0" y="6"/>
                  </a:lnTo>
                  <a:lnTo>
                    <a:pt x="7" y="6"/>
                  </a:lnTo>
                  <a:lnTo>
                    <a:pt x="13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7" y="6"/>
                  </a:lnTo>
                  <a:lnTo>
                    <a:pt x="43" y="6"/>
                  </a:lnTo>
                  <a:lnTo>
                    <a:pt x="49" y="12"/>
                  </a:lnTo>
                  <a:lnTo>
                    <a:pt x="55" y="19"/>
                  </a:lnTo>
                  <a:lnTo>
                    <a:pt x="61" y="37"/>
                  </a:lnTo>
                  <a:lnTo>
                    <a:pt x="67" y="49"/>
                  </a:lnTo>
                  <a:lnTo>
                    <a:pt x="74" y="55"/>
                  </a:lnTo>
                  <a:lnTo>
                    <a:pt x="74" y="61"/>
                  </a:lnTo>
                  <a:lnTo>
                    <a:pt x="92" y="73"/>
                  </a:lnTo>
                  <a:lnTo>
                    <a:pt x="104" y="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62" name="Freeform 155"/>
            <p:cNvSpPr>
              <a:spLocks/>
            </p:cNvSpPr>
            <p:nvPr/>
          </p:nvSpPr>
          <p:spPr bwMode="auto">
            <a:xfrm>
              <a:off x="6811996" y="2243142"/>
              <a:ext cx="165101" cy="134938"/>
            </a:xfrm>
            <a:custGeom>
              <a:avLst/>
              <a:gdLst>
                <a:gd name="T0" fmla="*/ 165101 w 104"/>
                <a:gd name="T1" fmla="*/ 125413 h 85"/>
                <a:gd name="T2" fmla="*/ 125413 w 104"/>
                <a:gd name="T3" fmla="*/ 134938 h 85"/>
                <a:gd name="T4" fmla="*/ 106363 w 104"/>
                <a:gd name="T5" fmla="*/ 134938 h 85"/>
                <a:gd name="T6" fmla="*/ 87313 w 104"/>
                <a:gd name="T7" fmla="*/ 125413 h 85"/>
                <a:gd name="T8" fmla="*/ 77788 w 104"/>
                <a:gd name="T9" fmla="*/ 106363 h 85"/>
                <a:gd name="T10" fmla="*/ 68263 w 104"/>
                <a:gd name="T11" fmla="*/ 85725 h 85"/>
                <a:gd name="T12" fmla="*/ 58738 w 104"/>
                <a:gd name="T13" fmla="*/ 57150 h 85"/>
                <a:gd name="T14" fmla="*/ 39688 w 104"/>
                <a:gd name="T15" fmla="*/ 38100 h 85"/>
                <a:gd name="T16" fmla="*/ 19050 w 104"/>
                <a:gd name="T17" fmla="*/ 19050 h 85"/>
                <a:gd name="T18" fmla="*/ 9525 w 104"/>
                <a:gd name="T19" fmla="*/ 9525 h 85"/>
                <a:gd name="T20" fmla="*/ 0 w 104"/>
                <a:gd name="T21" fmla="*/ 9525 h 85"/>
                <a:gd name="T22" fmla="*/ 39688 w 104"/>
                <a:gd name="T23" fmla="*/ 0 h 85"/>
                <a:gd name="T24" fmla="*/ 49213 w 104"/>
                <a:gd name="T25" fmla="*/ 0 h 85"/>
                <a:gd name="T26" fmla="*/ 68263 w 104"/>
                <a:gd name="T27" fmla="*/ 9525 h 85"/>
                <a:gd name="T28" fmla="*/ 87313 w 104"/>
                <a:gd name="T29" fmla="*/ 28575 h 85"/>
                <a:gd name="T30" fmla="*/ 96838 w 104"/>
                <a:gd name="T31" fmla="*/ 47625 h 85"/>
                <a:gd name="T32" fmla="*/ 106363 w 104"/>
                <a:gd name="T33" fmla="*/ 76200 h 85"/>
                <a:gd name="T34" fmla="*/ 115888 w 104"/>
                <a:gd name="T35" fmla="*/ 95250 h 85"/>
                <a:gd name="T36" fmla="*/ 146051 w 104"/>
                <a:gd name="T37" fmla="*/ 115888 h 85"/>
                <a:gd name="T38" fmla="*/ 165101 w 104"/>
                <a:gd name="T39" fmla="*/ 125413 h 85"/>
                <a:gd name="T40" fmla="*/ 165101 w 104"/>
                <a:gd name="T41" fmla="*/ 125413 h 85"/>
                <a:gd name="T42" fmla="*/ 165101 w 104"/>
                <a:gd name="T43" fmla="*/ 125413 h 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85"/>
                <a:gd name="T68" fmla="*/ 104 w 104"/>
                <a:gd name="T69" fmla="*/ 85 h 8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85">
                  <a:moveTo>
                    <a:pt x="104" y="79"/>
                  </a:moveTo>
                  <a:lnTo>
                    <a:pt x="79" y="85"/>
                  </a:lnTo>
                  <a:lnTo>
                    <a:pt x="67" y="85"/>
                  </a:lnTo>
                  <a:lnTo>
                    <a:pt x="55" y="79"/>
                  </a:lnTo>
                  <a:lnTo>
                    <a:pt x="49" y="67"/>
                  </a:lnTo>
                  <a:lnTo>
                    <a:pt x="43" y="54"/>
                  </a:lnTo>
                  <a:lnTo>
                    <a:pt x="37" y="36"/>
                  </a:lnTo>
                  <a:lnTo>
                    <a:pt x="25" y="24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3" y="6"/>
                  </a:lnTo>
                  <a:lnTo>
                    <a:pt x="55" y="18"/>
                  </a:lnTo>
                  <a:lnTo>
                    <a:pt x="61" y="30"/>
                  </a:lnTo>
                  <a:lnTo>
                    <a:pt x="67" y="48"/>
                  </a:lnTo>
                  <a:lnTo>
                    <a:pt x="73" y="60"/>
                  </a:lnTo>
                  <a:lnTo>
                    <a:pt x="92" y="73"/>
                  </a:lnTo>
                  <a:lnTo>
                    <a:pt x="104" y="79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63" name="Freeform 156"/>
            <p:cNvSpPr>
              <a:spLocks/>
            </p:cNvSpPr>
            <p:nvPr/>
          </p:nvSpPr>
          <p:spPr bwMode="auto">
            <a:xfrm>
              <a:off x="6811996" y="2243142"/>
              <a:ext cx="165101" cy="134938"/>
            </a:xfrm>
            <a:custGeom>
              <a:avLst/>
              <a:gdLst>
                <a:gd name="T0" fmla="*/ 165101 w 104"/>
                <a:gd name="T1" fmla="*/ 125413 h 85"/>
                <a:gd name="T2" fmla="*/ 146051 w 104"/>
                <a:gd name="T3" fmla="*/ 125413 h 85"/>
                <a:gd name="T4" fmla="*/ 125413 w 104"/>
                <a:gd name="T5" fmla="*/ 134938 h 85"/>
                <a:gd name="T6" fmla="*/ 115888 w 104"/>
                <a:gd name="T7" fmla="*/ 134938 h 85"/>
                <a:gd name="T8" fmla="*/ 106363 w 104"/>
                <a:gd name="T9" fmla="*/ 134938 h 85"/>
                <a:gd name="T10" fmla="*/ 96838 w 104"/>
                <a:gd name="T11" fmla="*/ 134938 h 85"/>
                <a:gd name="T12" fmla="*/ 96838 w 104"/>
                <a:gd name="T13" fmla="*/ 134938 h 85"/>
                <a:gd name="T14" fmla="*/ 96838 w 104"/>
                <a:gd name="T15" fmla="*/ 125413 h 85"/>
                <a:gd name="T16" fmla="*/ 87313 w 104"/>
                <a:gd name="T17" fmla="*/ 125413 h 85"/>
                <a:gd name="T18" fmla="*/ 77788 w 104"/>
                <a:gd name="T19" fmla="*/ 115888 h 85"/>
                <a:gd name="T20" fmla="*/ 77788 w 104"/>
                <a:gd name="T21" fmla="*/ 106363 h 85"/>
                <a:gd name="T22" fmla="*/ 68263 w 104"/>
                <a:gd name="T23" fmla="*/ 95250 h 85"/>
                <a:gd name="T24" fmla="*/ 68263 w 104"/>
                <a:gd name="T25" fmla="*/ 85725 h 85"/>
                <a:gd name="T26" fmla="*/ 58738 w 104"/>
                <a:gd name="T27" fmla="*/ 76200 h 85"/>
                <a:gd name="T28" fmla="*/ 58738 w 104"/>
                <a:gd name="T29" fmla="*/ 57150 h 85"/>
                <a:gd name="T30" fmla="*/ 49213 w 104"/>
                <a:gd name="T31" fmla="*/ 47625 h 85"/>
                <a:gd name="T32" fmla="*/ 39688 w 104"/>
                <a:gd name="T33" fmla="*/ 38100 h 85"/>
                <a:gd name="T34" fmla="*/ 30163 w 104"/>
                <a:gd name="T35" fmla="*/ 28575 h 85"/>
                <a:gd name="T36" fmla="*/ 9525 w 104"/>
                <a:gd name="T37" fmla="*/ 19050 h 85"/>
                <a:gd name="T38" fmla="*/ 0 w 104"/>
                <a:gd name="T39" fmla="*/ 9525 h 85"/>
                <a:gd name="T40" fmla="*/ 9525 w 104"/>
                <a:gd name="T41" fmla="*/ 0 h 85"/>
                <a:gd name="T42" fmla="*/ 19050 w 104"/>
                <a:gd name="T43" fmla="*/ 0 h 85"/>
                <a:gd name="T44" fmla="*/ 30163 w 104"/>
                <a:gd name="T45" fmla="*/ 0 h 85"/>
                <a:gd name="T46" fmla="*/ 49213 w 104"/>
                <a:gd name="T47" fmla="*/ 0 h 85"/>
                <a:gd name="T48" fmla="*/ 58738 w 104"/>
                <a:gd name="T49" fmla="*/ 0 h 85"/>
                <a:gd name="T50" fmla="*/ 58738 w 104"/>
                <a:gd name="T51" fmla="*/ 0 h 85"/>
                <a:gd name="T52" fmla="*/ 68263 w 104"/>
                <a:gd name="T53" fmla="*/ 0 h 85"/>
                <a:gd name="T54" fmla="*/ 68263 w 104"/>
                <a:gd name="T55" fmla="*/ 0 h 85"/>
                <a:gd name="T56" fmla="*/ 68263 w 104"/>
                <a:gd name="T57" fmla="*/ 9525 h 85"/>
                <a:gd name="T58" fmla="*/ 77788 w 104"/>
                <a:gd name="T59" fmla="*/ 19050 h 85"/>
                <a:gd name="T60" fmla="*/ 87313 w 104"/>
                <a:gd name="T61" fmla="*/ 28575 h 85"/>
                <a:gd name="T62" fmla="*/ 96838 w 104"/>
                <a:gd name="T63" fmla="*/ 47625 h 85"/>
                <a:gd name="T64" fmla="*/ 106363 w 104"/>
                <a:gd name="T65" fmla="*/ 76200 h 85"/>
                <a:gd name="T66" fmla="*/ 115888 w 104"/>
                <a:gd name="T67" fmla="*/ 85725 h 85"/>
                <a:gd name="T68" fmla="*/ 115888 w 104"/>
                <a:gd name="T69" fmla="*/ 85725 h 85"/>
                <a:gd name="T70" fmla="*/ 115888 w 104"/>
                <a:gd name="T71" fmla="*/ 95250 h 85"/>
                <a:gd name="T72" fmla="*/ 146051 w 104"/>
                <a:gd name="T73" fmla="*/ 115888 h 85"/>
                <a:gd name="T74" fmla="*/ 165101 w 104"/>
                <a:gd name="T75" fmla="*/ 125413 h 85"/>
                <a:gd name="T76" fmla="*/ 165101 w 104"/>
                <a:gd name="T77" fmla="*/ 125413 h 85"/>
                <a:gd name="T78" fmla="*/ 165101 w 104"/>
                <a:gd name="T79" fmla="*/ 125413 h 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"/>
                <a:gd name="T121" fmla="*/ 0 h 85"/>
                <a:gd name="T122" fmla="*/ 104 w 104"/>
                <a:gd name="T123" fmla="*/ 85 h 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" h="85">
                  <a:moveTo>
                    <a:pt x="104" y="79"/>
                  </a:moveTo>
                  <a:lnTo>
                    <a:pt x="92" y="79"/>
                  </a:lnTo>
                  <a:lnTo>
                    <a:pt x="79" y="85"/>
                  </a:lnTo>
                  <a:lnTo>
                    <a:pt x="73" y="85"/>
                  </a:lnTo>
                  <a:lnTo>
                    <a:pt x="67" y="85"/>
                  </a:lnTo>
                  <a:lnTo>
                    <a:pt x="61" y="85"/>
                  </a:lnTo>
                  <a:lnTo>
                    <a:pt x="61" y="79"/>
                  </a:lnTo>
                  <a:lnTo>
                    <a:pt x="55" y="79"/>
                  </a:lnTo>
                  <a:lnTo>
                    <a:pt x="49" y="73"/>
                  </a:lnTo>
                  <a:lnTo>
                    <a:pt x="49" y="67"/>
                  </a:lnTo>
                  <a:lnTo>
                    <a:pt x="43" y="60"/>
                  </a:lnTo>
                  <a:lnTo>
                    <a:pt x="43" y="54"/>
                  </a:lnTo>
                  <a:lnTo>
                    <a:pt x="37" y="48"/>
                  </a:lnTo>
                  <a:lnTo>
                    <a:pt x="37" y="36"/>
                  </a:lnTo>
                  <a:lnTo>
                    <a:pt x="31" y="30"/>
                  </a:lnTo>
                  <a:lnTo>
                    <a:pt x="25" y="24"/>
                  </a:lnTo>
                  <a:lnTo>
                    <a:pt x="19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3" y="6"/>
                  </a:lnTo>
                  <a:lnTo>
                    <a:pt x="49" y="12"/>
                  </a:lnTo>
                  <a:lnTo>
                    <a:pt x="55" y="18"/>
                  </a:lnTo>
                  <a:lnTo>
                    <a:pt x="61" y="30"/>
                  </a:lnTo>
                  <a:lnTo>
                    <a:pt x="67" y="48"/>
                  </a:lnTo>
                  <a:lnTo>
                    <a:pt x="73" y="54"/>
                  </a:lnTo>
                  <a:lnTo>
                    <a:pt x="73" y="60"/>
                  </a:lnTo>
                  <a:lnTo>
                    <a:pt x="92" y="73"/>
                  </a:lnTo>
                  <a:lnTo>
                    <a:pt x="104" y="7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64" name="Freeform 157"/>
            <p:cNvSpPr>
              <a:spLocks/>
            </p:cNvSpPr>
            <p:nvPr/>
          </p:nvSpPr>
          <p:spPr bwMode="auto">
            <a:xfrm>
              <a:off x="6724683" y="2338392"/>
              <a:ext cx="165101" cy="136526"/>
            </a:xfrm>
            <a:custGeom>
              <a:avLst/>
              <a:gdLst>
                <a:gd name="T0" fmla="*/ 165101 w 104"/>
                <a:gd name="T1" fmla="*/ 127001 h 86"/>
                <a:gd name="T2" fmla="*/ 127001 w 104"/>
                <a:gd name="T3" fmla="*/ 136526 h 86"/>
                <a:gd name="T4" fmla="*/ 106363 w 104"/>
                <a:gd name="T5" fmla="*/ 136526 h 86"/>
                <a:gd name="T6" fmla="*/ 87313 w 104"/>
                <a:gd name="T7" fmla="*/ 127001 h 86"/>
                <a:gd name="T8" fmla="*/ 77788 w 104"/>
                <a:gd name="T9" fmla="*/ 107951 h 86"/>
                <a:gd name="T10" fmla="*/ 68263 w 104"/>
                <a:gd name="T11" fmla="*/ 87313 h 86"/>
                <a:gd name="T12" fmla="*/ 58738 w 104"/>
                <a:gd name="T13" fmla="*/ 58738 h 86"/>
                <a:gd name="T14" fmla="*/ 39688 w 104"/>
                <a:gd name="T15" fmla="*/ 39688 h 86"/>
                <a:gd name="T16" fmla="*/ 20638 w 104"/>
                <a:gd name="T17" fmla="*/ 20638 h 86"/>
                <a:gd name="T18" fmla="*/ 9525 w 104"/>
                <a:gd name="T19" fmla="*/ 11113 h 86"/>
                <a:gd name="T20" fmla="*/ 0 w 104"/>
                <a:gd name="T21" fmla="*/ 11113 h 86"/>
                <a:gd name="T22" fmla="*/ 39688 w 104"/>
                <a:gd name="T23" fmla="*/ 0 h 86"/>
                <a:gd name="T24" fmla="*/ 58738 w 104"/>
                <a:gd name="T25" fmla="*/ 0 h 86"/>
                <a:gd name="T26" fmla="*/ 77788 w 104"/>
                <a:gd name="T27" fmla="*/ 11113 h 86"/>
                <a:gd name="T28" fmla="*/ 87313 w 104"/>
                <a:gd name="T29" fmla="*/ 30163 h 86"/>
                <a:gd name="T30" fmla="*/ 96838 w 104"/>
                <a:gd name="T31" fmla="*/ 49213 h 86"/>
                <a:gd name="T32" fmla="*/ 117476 w 104"/>
                <a:gd name="T33" fmla="*/ 77788 h 86"/>
                <a:gd name="T34" fmla="*/ 127001 w 104"/>
                <a:gd name="T35" fmla="*/ 96838 h 86"/>
                <a:gd name="T36" fmla="*/ 146051 w 104"/>
                <a:gd name="T37" fmla="*/ 117476 h 86"/>
                <a:gd name="T38" fmla="*/ 165101 w 104"/>
                <a:gd name="T39" fmla="*/ 127001 h 86"/>
                <a:gd name="T40" fmla="*/ 165101 w 104"/>
                <a:gd name="T41" fmla="*/ 127001 h 86"/>
                <a:gd name="T42" fmla="*/ 165101 w 104"/>
                <a:gd name="T43" fmla="*/ 127001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86"/>
                <a:gd name="T68" fmla="*/ 104 w 104"/>
                <a:gd name="T69" fmla="*/ 86 h 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86">
                  <a:moveTo>
                    <a:pt x="104" y="80"/>
                  </a:moveTo>
                  <a:lnTo>
                    <a:pt x="80" y="86"/>
                  </a:lnTo>
                  <a:lnTo>
                    <a:pt x="67" y="86"/>
                  </a:lnTo>
                  <a:lnTo>
                    <a:pt x="55" y="80"/>
                  </a:lnTo>
                  <a:lnTo>
                    <a:pt x="49" y="68"/>
                  </a:lnTo>
                  <a:lnTo>
                    <a:pt x="43" y="55"/>
                  </a:lnTo>
                  <a:lnTo>
                    <a:pt x="37" y="37"/>
                  </a:lnTo>
                  <a:lnTo>
                    <a:pt x="25" y="25"/>
                  </a:lnTo>
                  <a:lnTo>
                    <a:pt x="13" y="13"/>
                  </a:lnTo>
                  <a:lnTo>
                    <a:pt x="6" y="7"/>
                  </a:lnTo>
                  <a:lnTo>
                    <a:pt x="0" y="7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9" y="7"/>
                  </a:lnTo>
                  <a:lnTo>
                    <a:pt x="55" y="19"/>
                  </a:lnTo>
                  <a:lnTo>
                    <a:pt x="61" y="31"/>
                  </a:lnTo>
                  <a:lnTo>
                    <a:pt x="74" y="49"/>
                  </a:lnTo>
                  <a:lnTo>
                    <a:pt x="80" y="61"/>
                  </a:lnTo>
                  <a:lnTo>
                    <a:pt x="92" y="74"/>
                  </a:lnTo>
                  <a:lnTo>
                    <a:pt x="104" y="80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65" name="Freeform 158"/>
            <p:cNvSpPr>
              <a:spLocks/>
            </p:cNvSpPr>
            <p:nvPr/>
          </p:nvSpPr>
          <p:spPr bwMode="auto">
            <a:xfrm>
              <a:off x="6724683" y="2338392"/>
              <a:ext cx="165101" cy="136526"/>
            </a:xfrm>
            <a:custGeom>
              <a:avLst/>
              <a:gdLst>
                <a:gd name="T0" fmla="*/ 165101 w 104"/>
                <a:gd name="T1" fmla="*/ 127001 h 86"/>
                <a:gd name="T2" fmla="*/ 146051 w 104"/>
                <a:gd name="T3" fmla="*/ 127001 h 86"/>
                <a:gd name="T4" fmla="*/ 127001 w 104"/>
                <a:gd name="T5" fmla="*/ 136526 h 86"/>
                <a:gd name="T6" fmla="*/ 117476 w 104"/>
                <a:gd name="T7" fmla="*/ 136526 h 86"/>
                <a:gd name="T8" fmla="*/ 106363 w 104"/>
                <a:gd name="T9" fmla="*/ 136526 h 86"/>
                <a:gd name="T10" fmla="*/ 106363 w 104"/>
                <a:gd name="T11" fmla="*/ 136526 h 86"/>
                <a:gd name="T12" fmla="*/ 96838 w 104"/>
                <a:gd name="T13" fmla="*/ 127001 h 86"/>
                <a:gd name="T14" fmla="*/ 96838 w 104"/>
                <a:gd name="T15" fmla="*/ 127001 h 86"/>
                <a:gd name="T16" fmla="*/ 87313 w 104"/>
                <a:gd name="T17" fmla="*/ 127001 h 86"/>
                <a:gd name="T18" fmla="*/ 87313 w 104"/>
                <a:gd name="T19" fmla="*/ 117476 h 86"/>
                <a:gd name="T20" fmla="*/ 77788 w 104"/>
                <a:gd name="T21" fmla="*/ 107951 h 86"/>
                <a:gd name="T22" fmla="*/ 77788 w 104"/>
                <a:gd name="T23" fmla="*/ 96838 h 86"/>
                <a:gd name="T24" fmla="*/ 68263 w 104"/>
                <a:gd name="T25" fmla="*/ 87313 h 86"/>
                <a:gd name="T26" fmla="*/ 68263 w 104"/>
                <a:gd name="T27" fmla="*/ 68263 h 86"/>
                <a:gd name="T28" fmla="*/ 58738 w 104"/>
                <a:gd name="T29" fmla="*/ 58738 h 86"/>
                <a:gd name="T30" fmla="*/ 49213 w 104"/>
                <a:gd name="T31" fmla="*/ 49213 h 86"/>
                <a:gd name="T32" fmla="*/ 39688 w 104"/>
                <a:gd name="T33" fmla="*/ 39688 h 86"/>
                <a:gd name="T34" fmla="*/ 30163 w 104"/>
                <a:gd name="T35" fmla="*/ 30163 h 86"/>
                <a:gd name="T36" fmla="*/ 20638 w 104"/>
                <a:gd name="T37" fmla="*/ 20638 h 86"/>
                <a:gd name="T38" fmla="*/ 0 w 104"/>
                <a:gd name="T39" fmla="*/ 11113 h 86"/>
                <a:gd name="T40" fmla="*/ 20638 w 104"/>
                <a:gd name="T41" fmla="*/ 0 h 86"/>
                <a:gd name="T42" fmla="*/ 30163 w 104"/>
                <a:gd name="T43" fmla="*/ 0 h 86"/>
                <a:gd name="T44" fmla="*/ 39688 w 104"/>
                <a:gd name="T45" fmla="*/ 0 h 86"/>
                <a:gd name="T46" fmla="*/ 49213 w 104"/>
                <a:gd name="T47" fmla="*/ 0 h 86"/>
                <a:gd name="T48" fmla="*/ 58738 w 104"/>
                <a:gd name="T49" fmla="*/ 0 h 86"/>
                <a:gd name="T50" fmla="*/ 58738 w 104"/>
                <a:gd name="T51" fmla="*/ 0 h 86"/>
                <a:gd name="T52" fmla="*/ 68263 w 104"/>
                <a:gd name="T53" fmla="*/ 0 h 86"/>
                <a:gd name="T54" fmla="*/ 68263 w 104"/>
                <a:gd name="T55" fmla="*/ 0 h 86"/>
                <a:gd name="T56" fmla="*/ 77788 w 104"/>
                <a:gd name="T57" fmla="*/ 11113 h 86"/>
                <a:gd name="T58" fmla="*/ 87313 w 104"/>
                <a:gd name="T59" fmla="*/ 20638 h 86"/>
                <a:gd name="T60" fmla="*/ 87313 w 104"/>
                <a:gd name="T61" fmla="*/ 30163 h 86"/>
                <a:gd name="T62" fmla="*/ 96838 w 104"/>
                <a:gd name="T63" fmla="*/ 49213 h 86"/>
                <a:gd name="T64" fmla="*/ 106363 w 104"/>
                <a:gd name="T65" fmla="*/ 77788 h 86"/>
                <a:gd name="T66" fmla="*/ 117476 w 104"/>
                <a:gd name="T67" fmla="*/ 87313 h 86"/>
                <a:gd name="T68" fmla="*/ 117476 w 104"/>
                <a:gd name="T69" fmla="*/ 87313 h 86"/>
                <a:gd name="T70" fmla="*/ 127001 w 104"/>
                <a:gd name="T71" fmla="*/ 96838 h 86"/>
                <a:gd name="T72" fmla="*/ 146051 w 104"/>
                <a:gd name="T73" fmla="*/ 117476 h 86"/>
                <a:gd name="T74" fmla="*/ 165101 w 104"/>
                <a:gd name="T75" fmla="*/ 127001 h 86"/>
                <a:gd name="T76" fmla="*/ 165101 w 104"/>
                <a:gd name="T77" fmla="*/ 127001 h 86"/>
                <a:gd name="T78" fmla="*/ 165101 w 104"/>
                <a:gd name="T79" fmla="*/ 127001 h 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"/>
                <a:gd name="T121" fmla="*/ 0 h 86"/>
                <a:gd name="T122" fmla="*/ 104 w 104"/>
                <a:gd name="T123" fmla="*/ 86 h 8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" h="86">
                  <a:moveTo>
                    <a:pt x="104" y="80"/>
                  </a:moveTo>
                  <a:lnTo>
                    <a:pt x="92" y="80"/>
                  </a:lnTo>
                  <a:lnTo>
                    <a:pt x="80" y="86"/>
                  </a:lnTo>
                  <a:lnTo>
                    <a:pt x="74" y="86"/>
                  </a:lnTo>
                  <a:lnTo>
                    <a:pt x="67" y="86"/>
                  </a:lnTo>
                  <a:lnTo>
                    <a:pt x="61" y="80"/>
                  </a:lnTo>
                  <a:lnTo>
                    <a:pt x="55" y="80"/>
                  </a:lnTo>
                  <a:lnTo>
                    <a:pt x="55" y="74"/>
                  </a:lnTo>
                  <a:lnTo>
                    <a:pt x="49" y="68"/>
                  </a:lnTo>
                  <a:lnTo>
                    <a:pt x="49" y="61"/>
                  </a:lnTo>
                  <a:lnTo>
                    <a:pt x="43" y="55"/>
                  </a:lnTo>
                  <a:lnTo>
                    <a:pt x="43" y="43"/>
                  </a:lnTo>
                  <a:lnTo>
                    <a:pt x="37" y="37"/>
                  </a:lnTo>
                  <a:lnTo>
                    <a:pt x="31" y="31"/>
                  </a:lnTo>
                  <a:lnTo>
                    <a:pt x="25" y="25"/>
                  </a:lnTo>
                  <a:lnTo>
                    <a:pt x="19" y="19"/>
                  </a:lnTo>
                  <a:lnTo>
                    <a:pt x="13" y="13"/>
                  </a:lnTo>
                  <a:lnTo>
                    <a:pt x="0" y="7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7"/>
                  </a:lnTo>
                  <a:lnTo>
                    <a:pt x="55" y="13"/>
                  </a:lnTo>
                  <a:lnTo>
                    <a:pt x="55" y="19"/>
                  </a:lnTo>
                  <a:lnTo>
                    <a:pt x="61" y="31"/>
                  </a:lnTo>
                  <a:lnTo>
                    <a:pt x="67" y="49"/>
                  </a:lnTo>
                  <a:lnTo>
                    <a:pt x="74" y="55"/>
                  </a:lnTo>
                  <a:lnTo>
                    <a:pt x="80" y="61"/>
                  </a:lnTo>
                  <a:lnTo>
                    <a:pt x="92" y="74"/>
                  </a:lnTo>
                  <a:lnTo>
                    <a:pt x="104" y="8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66" name="Freeform 159"/>
            <p:cNvSpPr>
              <a:spLocks/>
            </p:cNvSpPr>
            <p:nvPr/>
          </p:nvSpPr>
          <p:spPr bwMode="auto">
            <a:xfrm>
              <a:off x="7024722" y="2474918"/>
              <a:ext cx="193676" cy="106363"/>
            </a:xfrm>
            <a:custGeom>
              <a:avLst/>
              <a:gdLst>
                <a:gd name="T0" fmla="*/ 193676 w 122"/>
                <a:gd name="T1" fmla="*/ 87313 h 67"/>
                <a:gd name="T2" fmla="*/ 155576 w 122"/>
                <a:gd name="T3" fmla="*/ 106363 h 67"/>
                <a:gd name="T4" fmla="*/ 136526 w 122"/>
                <a:gd name="T5" fmla="*/ 106363 h 67"/>
                <a:gd name="T6" fmla="*/ 115888 w 122"/>
                <a:gd name="T7" fmla="*/ 106363 h 67"/>
                <a:gd name="T8" fmla="*/ 106363 w 122"/>
                <a:gd name="T9" fmla="*/ 96838 h 67"/>
                <a:gd name="T10" fmla="*/ 87313 w 122"/>
                <a:gd name="T11" fmla="*/ 77788 h 67"/>
                <a:gd name="T12" fmla="*/ 68263 w 122"/>
                <a:gd name="T13" fmla="*/ 57150 h 67"/>
                <a:gd name="T14" fmla="*/ 49213 w 122"/>
                <a:gd name="T15" fmla="*/ 38100 h 67"/>
                <a:gd name="T16" fmla="*/ 19050 w 122"/>
                <a:gd name="T17" fmla="*/ 28575 h 67"/>
                <a:gd name="T18" fmla="*/ 9525 w 122"/>
                <a:gd name="T19" fmla="*/ 28575 h 67"/>
                <a:gd name="T20" fmla="*/ 0 w 122"/>
                <a:gd name="T21" fmla="*/ 28575 h 67"/>
                <a:gd name="T22" fmla="*/ 30163 w 122"/>
                <a:gd name="T23" fmla="*/ 0 h 67"/>
                <a:gd name="T24" fmla="*/ 49213 w 122"/>
                <a:gd name="T25" fmla="*/ 0 h 67"/>
                <a:gd name="T26" fmla="*/ 68263 w 122"/>
                <a:gd name="T27" fmla="*/ 0 h 67"/>
                <a:gd name="T28" fmla="*/ 87313 w 122"/>
                <a:gd name="T29" fmla="*/ 19050 h 67"/>
                <a:gd name="T30" fmla="*/ 106363 w 122"/>
                <a:gd name="T31" fmla="*/ 38100 h 67"/>
                <a:gd name="T32" fmla="*/ 127001 w 122"/>
                <a:gd name="T33" fmla="*/ 57150 h 67"/>
                <a:gd name="T34" fmla="*/ 136526 w 122"/>
                <a:gd name="T35" fmla="*/ 66675 h 67"/>
                <a:gd name="T36" fmla="*/ 174626 w 122"/>
                <a:gd name="T37" fmla="*/ 77788 h 67"/>
                <a:gd name="T38" fmla="*/ 184151 w 122"/>
                <a:gd name="T39" fmla="*/ 87313 h 67"/>
                <a:gd name="T40" fmla="*/ 193676 w 122"/>
                <a:gd name="T41" fmla="*/ 87313 h 67"/>
                <a:gd name="T42" fmla="*/ 193676 w 122"/>
                <a:gd name="T43" fmla="*/ 87313 h 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2"/>
                <a:gd name="T67" fmla="*/ 0 h 67"/>
                <a:gd name="T68" fmla="*/ 122 w 122"/>
                <a:gd name="T69" fmla="*/ 67 h 6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2" h="67">
                  <a:moveTo>
                    <a:pt x="122" y="55"/>
                  </a:moveTo>
                  <a:lnTo>
                    <a:pt x="98" y="67"/>
                  </a:lnTo>
                  <a:lnTo>
                    <a:pt x="86" y="67"/>
                  </a:lnTo>
                  <a:lnTo>
                    <a:pt x="73" y="67"/>
                  </a:lnTo>
                  <a:lnTo>
                    <a:pt x="67" y="61"/>
                  </a:lnTo>
                  <a:lnTo>
                    <a:pt x="55" y="49"/>
                  </a:lnTo>
                  <a:lnTo>
                    <a:pt x="43" y="36"/>
                  </a:lnTo>
                  <a:lnTo>
                    <a:pt x="31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55" y="12"/>
                  </a:lnTo>
                  <a:lnTo>
                    <a:pt x="67" y="24"/>
                  </a:lnTo>
                  <a:lnTo>
                    <a:pt x="80" y="36"/>
                  </a:lnTo>
                  <a:lnTo>
                    <a:pt x="86" y="42"/>
                  </a:lnTo>
                  <a:lnTo>
                    <a:pt x="110" y="49"/>
                  </a:lnTo>
                  <a:lnTo>
                    <a:pt x="116" y="55"/>
                  </a:lnTo>
                  <a:lnTo>
                    <a:pt x="122" y="55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67" name="Freeform 160"/>
            <p:cNvSpPr>
              <a:spLocks/>
            </p:cNvSpPr>
            <p:nvPr/>
          </p:nvSpPr>
          <p:spPr bwMode="auto">
            <a:xfrm>
              <a:off x="7024722" y="2474918"/>
              <a:ext cx="193676" cy="115888"/>
            </a:xfrm>
            <a:custGeom>
              <a:avLst/>
              <a:gdLst>
                <a:gd name="T0" fmla="*/ 193676 w 122"/>
                <a:gd name="T1" fmla="*/ 87313 h 73"/>
                <a:gd name="T2" fmla="*/ 174626 w 122"/>
                <a:gd name="T3" fmla="*/ 96838 h 73"/>
                <a:gd name="T4" fmla="*/ 155576 w 122"/>
                <a:gd name="T5" fmla="*/ 106363 h 73"/>
                <a:gd name="T6" fmla="*/ 146051 w 122"/>
                <a:gd name="T7" fmla="*/ 106363 h 73"/>
                <a:gd name="T8" fmla="*/ 136526 w 122"/>
                <a:gd name="T9" fmla="*/ 115888 h 73"/>
                <a:gd name="T10" fmla="*/ 136526 w 122"/>
                <a:gd name="T11" fmla="*/ 115888 h 73"/>
                <a:gd name="T12" fmla="*/ 127001 w 122"/>
                <a:gd name="T13" fmla="*/ 115888 h 73"/>
                <a:gd name="T14" fmla="*/ 127001 w 122"/>
                <a:gd name="T15" fmla="*/ 106363 h 73"/>
                <a:gd name="T16" fmla="*/ 115888 w 122"/>
                <a:gd name="T17" fmla="*/ 106363 h 73"/>
                <a:gd name="T18" fmla="*/ 106363 w 122"/>
                <a:gd name="T19" fmla="*/ 106363 h 73"/>
                <a:gd name="T20" fmla="*/ 96838 w 122"/>
                <a:gd name="T21" fmla="*/ 96838 h 73"/>
                <a:gd name="T22" fmla="*/ 96838 w 122"/>
                <a:gd name="T23" fmla="*/ 87313 h 73"/>
                <a:gd name="T24" fmla="*/ 87313 w 122"/>
                <a:gd name="T25" fmla="*/ 77788 h 73"/>
                <a:gd name="T26" fmla="*/ 77788 w 122"/>
                <a:gd name="T27" fmla="*/ 66675 h 73"/>
                <a:gd name="T28" fmla="*/ 68263 w 122"/>
                <a:gd name="T29" fmla="*/ 57150 h 73"/>
                <a:gd name="T30" fmla="*/ 58738 w 122"/>
                <a:gd name="T31" fmla="*/ 47625 h 73"/>
                <a:gd name="T32" fmla="*/ 49213 w 122"/>
                <a:gd name="T33" fmla="*/ 38100 h 73"/>
                <a:gd name="T34" fmla="*/ 30163 w 122"/>
                <a:gd name="T35" fmla="*/ 38100 h 73"/>
                <a:gd name="T36" fmla="*/ 9525 w 122"/>
                <a:gd name="T37" fmla="*/ 28575 h 73"/>
                <a:gd name="T38" fmla="*/ 0 w 122"/>
                <a:gd name="T39" fmla="*/ 28575 h 73"/>
                <a:gd name="T40" fmla="*/ 9525 w 122"/>
                <a:gd name="T41" fmla="*/ 9525 h 73"/>
                <a:gd name="T42" fmla="*/ 19050 w 122"/>
                <a:gd name="T43" fmla="*/ 9525 h 73"/>
                <a:gd name="T44" fmla="*/ 30163 w 122"/>
                <a:gd name="T45" fmla="*/ 0 h 73"/>
                <a:gd name="T46" fmla="*/ 39688 w 122"/>
                <a:gd name="T47" fmla="*/ 0 h 73"/>
                <a:gd name="T48" fmla="*/ 49213 w 122"/>
                <a:gd name="T49" fmla="*/ 0 h 73"/>
                <a:gd name="T50" fmla="*/ 49213 w 122"/>
                <a:gd name="T51" fmla="*/ 0 h 73"/>
                <a:gd name="T52" fmla="*/ 58738 w 122"/>
                <a:gd name="T53" fmla="*/ 0 h 73"/>
                <a:gd name="T54" fmla="*/ 58738 w 122"/>
                <a:gd name="T55" fmla="*/ 0 h 73"/>
                <a:gd name="T56" fmla="*/ 68263 w 122"/>
                <a:gd name="T57" fmla="*/ 0 h 73"/>
                <a:gd name="T58" fmla="*/ 77788 w 122"/>
                <a:gd name="T59" fmla="*/ 9525 h 73"/>
                <a:gd name="T60" fmla="*/ 87313 w 122"/>
                <a:gd name="T61" fmla="*/ 19050 h 73"/>
                <a:gd name="T62" fmla="*/ 106363 w 122"/>
                <a:gd name="T63" fmla="*/ 38100 h 73"/>
                <a:gd name="T64" fmla="*/ 127001 w 122"/>
                <a:gd name="T65" fmla="*/ 57150 h 73"/>
                <a:gd name="T66" fmla="*/ 127001 w 122"/>
                <a:gd name="T67" fmla="*/ 57150 h 73"/>
                <a:gd name="T68" fmla="*/ 136526 w 122"/>
                <a:gd name="T69" fmla="*/ 66675 h 73"/>
                <a:gd name="T70" fmla="*/ 136526 w 122"/>
                <a:gd name="T71" fmla="*/ 66675 h 73"/>
                <a:gd name="T72" fmla="*/ 174626 w 122"/>
                <a:gd name="T73" fmla="*/ 77788 h 73"/>
                <a:gd name="T74" fmla="*/ 193676 w 122"/>
                <a:gd name="T75" fmla="*/ 87313 h 73"/>
                <a:gd name="T76" fmla="*/ 193676 w 122"/>
                <a:gd name="T77" fmla="*/ 87313 h 73"/>
                <a:gd name="T78" fmla="*/ 193676 w 122"/>
                <a:gd name="T79" fmla="*/ 87313 h 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2"/>
                <a:gd name="T121" fmla="*/ 0 h 73"/>
                <a:gd name="T122" fmla="*/ 122 w 122"/>
                <a:gd name="T123" fmla="*/ 73 h 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2" h="73">
                  <a:moveTo>
                    <a:pt x="122" y="55"/>
                  </a:moveTo>
                  <a:lnTo>
                    <a:pt x="110" y="61"/>
                  </a:lnTo>
                  <a:lnTo>
                    <a:pt x="98" y="67"/>
                  </a:lnTo>
                  <a:lnTo>
                    <a:pt x="92" y="67"/>
                  </a:lnTo>
                  <a:lnTo>
                    <a:pt x="86" y="73"/>
                  </a:lnTo>
                  <a:lnTo>
                    <a:pt x="80" y="73"/>
                  </a:lnTo>
                  <a:lnTo>
                    <a:pt x="80" y="67"/>
                  </a:lnTo>
                  <a:lnTo>
                    <a:pt x="73" y="67"/>
                  </a:lnTo>
                  <a:lnTo>
                    <a:pt x="67" y="67"/>
                  </a:lnTo>
                  <a:lnTo>
                    <a:pt x="61" y="61"/>
                  </a:lnTo>
                  <a:lnTo>
                    <a:pt x="61" y="55"/>
                  </a:lnTo>
                  <a:lnTo>
                    <a:pt x="55" y="49"/>
                  </a:lnTo>
                  <a:lnTo>
                    <a:pt x="49" y="42"/>
                  </a:lnTo>
                  <a:lnTo>
                    <a:pt x="43" y="36"/>
                  </a:lnTo>
                  <a:lnTo>
                    <a:pt x="37" y="30"/>
                  </a:lnTo>
                  <a:lnTo>
                    <a:pt x="31" y="24"/>
                  </a:lnTo>
                  <a:lnTo>
                    <a:pt x="19" y="2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6"/>
                  </a:lnTo>
                  <a:lnTo>
                    <a:pt x="55" y="12"/>
                  </a:lnTo>
                  <a:lnTo>
                    <a:pt x="67" y="24"/>
                  </a:lnTo>
                  <a:lnTo>
                    <a:pt x="80" y="36"/>
                  </a:lnTo>
                  <a:lnTo>
                    <a:pt x="86" y="42"/>
                  </a:lnTo>
                  <a:lnTo>
                    <a:pt x="110" y="49"/>
                  </a:lnTo>
                  <a:lnTo>
                    <a:pt x="122" y="5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68" name="Freeform 161"/>
            <p:cNvSpPr>
              <a:spLocks/>
            </p:cNvSpPr>
            <p:nvPr/>
          </p:nvSpPr>
          <p:spPr bwMode="auto">
            <a:xfrm>
              <a:off x="7102510" y="2668594"/>
              <a:ext cx="134938" cy="153988"/>
            </a:xfrm>
            <a:custGeom>
              <a:avLst/>
              <a:gdLst>
                <a:gd name="T0" fmla="*/ 134938 w 85"/>
                <a:gd name="T1" fmla="*/ 153988 h 97"/>
                <a:gd name="T2" fmla="*/ 96838 w 85"/>
                <a:gd name="T3" fmla="*/ 153988 h 97"/>
                <a:gd name="T4" fmla="*/ 58738 w 85"/>
                <a:gd name="T5" fmla="*/ 134938 h 97"/>
                <a:gd name="T6" fmla="*/ 49213 w 85"/>
                <a:gd name="T7" fmla="*/ 115888 h 97"/>
                <a:gd name="T8" fmla="*/ 49213 w 85"/>
                <a:gd name="T9" fmla="*/ 87313 h 97"/>
                <a:gd name="T10" fmla="*/ 49213 w 85"/>
                <a:gd name="T11" fmla="*/ 66675 h 97"/>
                <a:gd name="T12" fmla="*/ 28575 w 85"/>
                <a:gd name="T13" fmla="*/ 38100 h 97"/>
                <a:gd name="T14" fmla="*/ 9525 w 85"/>
                <a:gd name="T15" fmla="*/ 19050 h 97"/>
                <a:gd name="T16" fmla="*/ 0 w 85"/>
                <a:gd name="T17" fmla="*/ 9525 h 97"/>
                <a:gd name="T18" fmla="*/ 0 w 85"/>
                <a:gd name="T19" fmla="*/ 0 h 97"/>
                <a:gd name="T20" fmla="*/ 38100 w 85"/>
                <a:gd name="T21" fmla="*/ 0 h 97"/>
                <a:gd name="T22" fmla="*/ 58738 w 85"/>
                <a:gd name="T23" fmla="*/ 0 h 97"/>
                <a:gd name="T24" fmla="*/ 68263 w 85"/>
                <a:gd name="T25" fmla="*/ 19050 h 97"/>
                <a:gd name="T26" fmla="*/ 77788 w 85"/>
                <a:gd name="T27" fmla="*/ 38100 h 97"/>
                <a:gd name="T28" fmla="*/ 87313 w 85"/>
                <a:gd name="T29" fmla="*/ 66675 h 97"/>
                <a:gd name="T30" fmla="*/ 87313 w 85"/>
                <a:gd name="T31" fmla="*/ 96838 h 97"/>
                <a:gd name="T32" fmla="*/ 96838 w 85"/>
                <a:gd name="T33" fmla="*/ 115888 h 97"/>
                <a:gd name="T34" fmla="*/ 115888 w 85"/>
                <a:gd name="T35" fmla="*/ 134938 h 97"/>
                <a:gd name="T36" fmla="*/ 134938 w 85"/>
                <a:gd name="T37" fmla="*/ 153988 h 97"/>
                <a:gd name="T38" fmla="*/ 134938 w 85"/>
                <a:gd name="T39" fmla="*/ 153988 h 97"/>
                <a:gd name="T40" fmla="*/ 134938 w 85"/>
                <a:gd name="T41" fmla="*/ 153988 h 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97"/>
                <a:gd name="T65" fmla="*/ 85 w 85"/>
                <a:gd name="T66" fmla="*/ 97 h 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97">
                  <a:moveTo>
                    <a:pt x="85" y="97"/>
                  </a:moveTo>
                  <a:lnTo>
                    <a:pt x="61" y="97"/>
                  </a:lnTo>
                  <a:lnTo>
                    <a:pt x="37" y="85"/>
                  </a:lnTo>
                  <a:lnTo>
                    <a:pt x="31" y="73"/>
                  </a:lnTo>
                  <a:lnTo>
                    <a:pt x="31" y="55"/>
                  </a:lnTo>
                  <a:lnTo>
                    <a:pt x="31" y="42"/>
                  </a:lnTo>
                  <a:lnTo>
                    <a:pt x="18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43" y="12"/>
                  </a:lnTo>
                  <a:lnTo>
                    <a:pt x="49" y="24"/>
                  </a:lnTo>
                  <a:lnTo>
                    <a:pt x="55" y="42"/>
                  </a:lnTo>
                  <a:lnTo>
                    <a:pt x="55" y="61"/>
                  </a:lnTo>
                  <a:lnTo>
                    <a:pt x="61" y="73"/>
                  </a:lnTo>
                  <a:lnTo>
                    <a:pt x="73" y="85"/>
                  </a:lnTo>
                  <a:lnTo>
                    <a:pt x="85" y="97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69" name="Freeform 162"/>
            <p:cNvSpPr>
              <a:spLocks/>
            </p:cNvSpPr>
            <p:nvPr/>
          </p:nvSpPr>
          <p:spPr bwMode="auto">
            <a:xfrm>
              <a:off x="7102510" y="2668594"/>
              <a:ext cx="134938" cy="153988"/>
            </a:xfrm>
            <a:custGeom>
              <a:avLst/>
              <a:gdLst>
                <a:gd name="T0" fmla="*/ 134938 w 85"/>
                <a:gd name="T1" fmla="*/ 153988 h 97"/>
                <a:gd name="T2" fmla="*/ 115888 w 85"/>
                <a:gd name="T3" fmla="*/ 153988 h 97"/>
                <a:gd name="T4" fmla="*/ 96838 w 85"/>
                <a:gd name="T5" fmla="*/ 153988 h 97"/>
                <a:gd name="T6" fmla="*/ 87313 w 85"/>
                <a:gd name="T7" fmla="*/ 153988 h 97"/>
                <a:gd name="T8" fmla="*/ 77788 w 85"/>
                <a:gd name="T9" fmla="*/ 144463 h 97"/>
                <a:gd name="T10" fmla="*/ 68263 w 85"/>
                <a:gd name="T11" fmla="*/ 144463 h 97"/>
                <a:gd name="T12" fmla="*/ 68263 w 85"/>
                <a:gd name="T13" fmla="*/ 144463 h 97"/>
                <a:gd name="T14" fmla="*/ 68263 w 85"/>
                <a:gd name="T15" fmla="*/ 144463 h 97"/>
                <a:gd name="T16" fmla="*/ 58738 w 85"/>
                <a:gd name="T17" fmla="*/ 134938 h 97"/>
                <a:gd name="T18" fmla="*/ 58738 w 85"/>
                <a:gd name="T19" fmla="*/ 125413 h 97"/>
                <a:gd name="T20" fmla="*/ 49213 w 85"/>
                <a:gd name="T21" fmla="*/ 115888 h 97"/>
                <a:gd name="T22" fmla="*/ 49213 w 85"/>
                <a:gd name="T23" fmla="*/ 106363 h 97"/>
                <a:gd name="T24" fmla="*/ 49213 w 85"/>
                <a:gd name="T25" fmla="*/ 87313 h 97"/>
                <a:gd name="T26" fmla="*/ 49213 w 85"/>
                <a:gd name="T27" fmla="*/ 76200 h 97"/>
                <a:gd name="T28" fmla="*/ 49213 w 85"/>
                <a:gd name="T29" fmla="*/ 66675 h 97"/>
                <a:gd name="T30" fmla="*/ 38100 w 85"/>
                <a:gd name="T31" fmla="*/ 57150 h 97"/>
                <a:gd name="T32" fmla="*/ 28575 w 85"/>
                <a:gd name="T33" fmla="*/ 38100 h 97"/>
                <a:gd name="T34" fmla="*/ 19050 w 85"/>
                <a:gd name="T35" fmla="*/ 28575 h 97"/>
                <a:gd name="T36" fmla="*/ 9525 w 85"/>
                <a:gd name="T37" fmla="*/ 19050 h 97"/>
                <a:gd name="T38" fmla="*/ 0 w 85"/>
                <a:gd name="T39" fmla="*/ 0 h 97"/>
                <a:gd name="T40" fmla="*/ 19050 w 85"/>
                <a:gd name="T41" fmla="*/ 0 h 97"/>
                <a:gd name="T42" fmla="*/ 28575 w 85"/>
                <a:gd name="T43" fmla="*/ 0 h 97"/>
                <a:gd name="T44" fmla="*/ 38100 w 85"/>
                <a:gd name="T45" fmla="*/ 0 h 97"/>
                <a:gd name="T46" fmla="*/ 49213 w 85"/>
                <a:gd name="T47" fmla="*/ 0 h 97"/>
                <a:gd name="T48" fmla="*/ 58738 w 85"/>
                <a:gd name="T49" fmla="*/ 0 h 97"/>
                <a:gd name="T50" fmla="*/ 58738 w 85"/>
                <a:gd name="T51" fmla="*/ 9525 h 97"/>
                <a:gd name="T52" fmla="*/ 68263 w 85"/>
                <a:gd name="T53" fmla="*/ 9525 h 97"/>
                <a:gd name="T54" fmla="*/ 68263 w 85"/>
                <a:gd name="T55" fmla="*/ 9525 h 97"/>
                <a:gd name="T56" fmla="*/ 68263 w 85"/>
                <a:gd name="T57" fmla="*/ 19050 h 97"/>
                <a:gd name="T58" fmla="*/ 77788 w 85"/>
                <a:gd name="T59" fmla="*/ 28575 h 97"/>
                <a:gd name="T60" fmla="*/ 77788 w 85"/>
                <a:gd name="T61" fmla="*/ 38100 h 97"/>
                <a:gd name="T62" fmla="*/ 87313 w 85"/>
                <a:gd name="T63" fmla="*/ 66675 h 97"/>
                <a:gd name="T64" fmla="*/ 87313 w 85"/>
                <a:gd name="T65" fmla="*/ 96838 h 97"/>
                <a:gd name="T66" fmla="*/ 96838 w 85"/>
                <a:gd name="T67" fmla="*/ 106363 h 97"/>
                <a:gd name="T68" fmla="*/ 96838 w 85"/>
                <a:gd name="T69" fmla="*/ 106363 h 97"/>
                <a:gd name="T70" fmla="*/ 96838 w 85"/>
                <a:gd name="T71" fmla="*/ 115888 h 97"/>
                <a:gd name="T72" fmla="*/ 115888 w 85"/>
                <a:gd name="T73" fmla="*/ 134938 h 97"/>
                <a:gd name="T74" fmla="*/ 134938 w 85"/>
                <a:gd name="T75" fmla="*/ 153988 h 97"/>
                <a:gd name="T76" fmla="*/ 134938 w 85"/>
                <a:gd name="T77" fmla="*/ 153988 h 97"/>
                <a:gd name="T78" fmla="*/ 134938 w 85"/>
                <a:gd name="T79" fmla="*/ 153988 h 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"/>
                <a:gd name="T121" fmla="*/ 0 h 97"/>
                <a:gd name="T122" fmla="*/ 85 w 85"/>
                <a:gd name="T123" fmla="*/ 97 h 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" h="97">
                  <a:moveTo>
                    <a:pt x="85" y="97"/>
                  </a:moveTo>
                  <a:lnTo>
                    <a:pt x="73" y="97"/>
                  </a:lnTo>
                  <a:lnTo>
                    <a:pt x="61" y="97"/>
                  </a:lnTo>
                  <a:lnTo>
                    <a:pt x="55" y="97"/>
                  </a:lnTo>
                  <a:lnTo>
                    <a:pt x="49" y="91"/>
                  </a:lnTo>
                  <a:lnTo>
                    <a:pt x="43" y="91"/>
                  </a:lnTo>
                  <a:lnTo>
                    <a:pt x="37" y="85"/>
                  </a:lnTo>
                  <a:lnTo>
                    <a:pt x="37" y="79"/>
                  </a:lnTo>
                  <a:lnTo>
                    <a:pt x="31" y="73"/>
                  </a:lnTo>
                  <a:lnTo>
                    <a:pt x="31" y="67"/>
                  </a:lnTo>
                  <a:lnTo>
                    <a:pt x="31" y="55"/>
                  </a:lnTo>
                  <a:lnTo>
                    <a:pt x="31" y="48"/>
                  </a:lnTo>
                  <a:lnTo>
                    <a:pt x="31" y="42"/>
                  </a:lnTo>
                  <a:lnTo>
                    <a:pt x="24" y="36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7" y="6"/>
                  </a:lnTo>
                  <a:lnTo>
                    <a:pt x="43" y="6"/>
                  </a:lnTo>
                  <a:lnTo>
                    <a:pt x="43" y="12"/>
                  </a:lnTo>
                  <a:lnTo>
                    <a:pt x="49" y="18"/>
                  </a:lnTo>
                  <a:lnTo>
                    <a:pt x="49" y="24"/>
                  </a:lnTo>
                  <a:lnTo>
                    <a:pt x="55" y="42"/>
                  </a:lnTo>
                  <a:lnTo>
                    <a:pt x="55" y="61"/>
                  </a:lnTo>
                  <a:lnTo>
                    <a:pt x="61" y="67"/>
                  </a:lnTo>
                  <a:lnTo>
                    <a:pt x="61" y="73"/>
                  </a:lnTo>
                  <a:lnTo>
                    <a:pt x="73" y="85"/>
                  </a:lnTo>
                  <a:lnTo>
                    <a:pt x="85" y="9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70" name="Freeform 163"/>
            <p:cNvSpPr>
              <a:spLocks/>
            </p:cNvSpPr>
            <p:nvPr/>
          </p:nvSpPr>
          <p:spPr bwMode="auto">
            <a:xfrm>
              <a:off x="7412074" y="3065471"/>
              <a:ext cx="106363" cy="173038"/>
            </a:xfrm>
            <a:custGeom>
              <a:avLst/>
              <a:gdLst>
                <a:gd name="T0" fmla="*/ 106363 w 67"/>
                <a:gd name="T1" fmla="*/ 173038 h 109"/>
                <a:gd name="T2" fmla="*/ 68263 w 67"/>
                <a:gd name="T3" fmla="*/ 163513 h 109"/>
                <a:gd name="T4" fmla="*/ 28575 w 67"/>
                <a:gd name="T5" fmla="*/ 144463 h 109"/>
                <a:gd name="T6" fmla="*/ 28575 w 67"/>
                <a:gd name="T7" fmla="*/ 125413 h 109"/>
                <a:gd name="T8" fmla="*/ 28575 w 67"/>
                <a:gd name="T9" fmla="*/ 96838 h 109"/>
                <a:gd name="T10" fmla="*/ 28575 w 67"/>
                <a:gd name="T11" fmla="*/ 66675 h 109"/>
                <a:gd name="T12" fmla="*/ 19050 w 67"/>
                <a:gd name="T13" fmla="*/ 38100 h 109"/>
                <a:gd name="T14" fmla="*/ 9525 w 67"/>
                <a:gd name="T15" fmla="*/ 19050 h 109"/>
                <a:gd name="T16" fmla="*/ 0 w 67"/>
                <a:gd name="T17" fmla="*/ 9525 h 109"/>
                <a:gd name="T18" fmla="*/ 0 w 67"/>
                <a:gd name="T19" fmla="*/ 0 h 109"/>
                <a:gd name="T20" fmla="*/ 38100 w 67"/>
                <a:gd name="T21" fmla="*/ 0 h 109"/>
                <a:gd name="T22" fmla="*/ 49213 w 67"/>
                <a:gd name="T23" fmla="*/ 9525 h 109"/>
                <a:gd name="T24" fmla="*/ 68263 w 67"/>
                <a:gd name="T25" fmla="*/ 28575 h 109"/>
                <a:gd name="T26" fmla="*/ 68263 w 67"/>
                <a:gd name="T27" fmla="*/ 47625 h 109"/>
                <a:gd name="T28" fmla="*/ 68263 w 67"/>
                <a:gd name="T29" fmla="*/ 76200 h 109"/>
                <a:gd name="T30" fmla="*/ 68263 w 67"/>
                <a:gd name="T31" fmla="*/ 106363 h 109"/>
                <a:gd name="T32" fmla="*/ 77788 w 67"/>
                <a:gd name="T33" fmla="*/ 125413 h 109"/>
                <a:gd name="T34" fmla="*/ 87313 w 67"/>
                <a:gd name="T35" fmla="*/ 144463 h 109"/>
                <a:gd name="T36" fmla="*/ 96838 w 67"/>
                <a:gd name="T37" fmla="*/ 153988 h 109"/>
                <a:gd name="T38" fmla="*/ 106363 w 67"/>
                <a:gd name="T39" fmla="*/ 173038 h 109"/>
                <a:gd name="T40" fmla="*/ 106363 w 67"/>
                <a:gd name="T41" fmla="*/ 173038 h 109"/>
                <a:gd name="T42" fmla="*/ 106363 w 67"/>
                <a:gd name="T43" fmla="*/ 173038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7"/>
                <a:gd name="T67" fmla="*/ 0 h 109"/>
                <a:gd name="T68" fmla="*/ 67 w 67"/>
                <a:gd name="T69" fmla="*/ 109 h 1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7" h="109">
                  <a:moveTo>
                    <a:pt x="67" y="109"/>
                  </a:moveTo>
                  <a:lnTo>
                    <a:pt x="43" y="103"/>
                  </a:lnTo>
                  <a:lnTo>
                    <a:pt x="18" y="91"/>
                  </a:lnTo>
                  <a:lnTo>
                    <a:pt x="18" y="79"/>
                  </a:lnTo>
                  <a:lnTo>
                    <a:pt x="18" y="61"/>
                  </a:lnTo>
                  <a:lnTo>
                    <a:pt x="18" y="42"/>
                  </a:ln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1" y="6"/>
                  </a:lnTo>
                  <a:lnTo>
                    <a:pt x="43" y="18"/>
                  </a:lnTo>
                  <a:lnTo>
                    <a:pt x="43" y="30"/>
                  </a:lnTo>
                  <a:lnTo>
                    <a:pt x="43" y="48"/>
                  </a:lnTo>
                  <a:lnTo>
                    <a:pt x="43" y="67"/>
                  </a:lnTo>
                  <a:lnTo>
                    <a:pt x="49" y="79"/>
                  </a:lnTo>
                  <a:lnTo>
                    <a:pt x="55" y="91"/>
                  </a:lnTo>
                  <a:lnTo>
                    <a:pt x="61" y="97"/>
                  </a:lnTo>
                  <a:lnTo>
                    <a:pt x="67" y="109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71" name="Freeform 164"/>
            <p:cNvSpPr>
              <a:spLocks/>
            </p:cNvSpPr>
            <p:nvPr/>
          </p:nvSpPr>
          <p:spPr bwMode="auto">
            <a:xfrm>
              <a:off x="7412074" y="3065471"/>
              <a:ext cx="106363" cy="173038"/>
            </a:xfrm>
            <a:custGeom>
              <a:avLst/>
              <a:gdLst>
                <a:gd name="T0" fmla="*/ 106363 w 67"/>
                <a:gd name="T1" fmla="*/ 173038 h 109"/>
                <a:gd name="T2" fmla="*/ 87313 w 67"/>
                <a:gd name="T3" fmla="*/ 163513 h 109"/>
                <a:gd name="T4" fmla="*/ 68263 w 67"/>
                <a:gd name="T5" fmla="*/ 163513 h 109"/>
                <a:gd name="T6" fmla="*/ 58738 w 67"/>
                <a:gd name="T7" fmla="*/ 163513 h 109"/>
                <a:gd name="T8" fmla="*/ 49213 w 67"/>
                <a:gd name="T9" fmla="*/ 153988 h 109"/>
                <a:gd name="T10" fmla="*/ 38100 w 67"/>
                <a:gd name="T11" fmla="*/ 153988 h 109"/>
                <a:gd name="T12" fmla="*/ 38100 w 67"/>
                <a:gd name="T13" fmla="*/ 153988 h 109"/>
                <a:gd name="T14" fmla="*/ 38100 w 67"/>
                <a:gd name="T15" fmla="*/ 144463 h 109"/>
                <a:gd name="T16" fmla="*/ 28575 w 67"/>
                <a:gd name="T17" fmla="*/ 144463 h 109"/>
                <a:gd name="T18" fmla="*/ 28575 w 67"/>
                <a:gd name="T19" fmla="*/ 134938 h 109"/>
                <a:gd name="T20" fmla="*/ 28575 w 67"/>
                <a:gd name="T21" fmla="*/ 115888 h 109"/>
                <a:gd name="T22" fmla="*/ 28575 w 67"/>
                <a:gd name="T23" fmla="*/ 106363 h 109"/>
                <a:gd name="T24" fmla="*/ 28575 w 67"/>
                <a:gd name="T25" fmla="*/ 96838 h 109"/>
                <a:gd name="T26" fmla="*/ 28575 w 67"/>
                <a:gd name="T27" fmla="*/ 85725 h 109"/>
                <a:gd name="T28" fmla="*/ 28575 w 67"/>
                <a:gd name="T29" fmla="*/ 66675 h 109"/>
                <a:gd name="T30" fmla="*/ 28575 w 67"/>
                <a:gd name="T31" fmla="*/ 57150 h 109"/>
                <a:gd name="T32" fmla="*/ 19050 w 67"/>
                <a:gd name="T33" fmla="*/ 38100 h 109"/>
                <a:gd name="T34" fmla="*/ 19050 w 67"/>
                <a:gd name="T35" fmla="*/ 28575 h 109"/>
                <a:gd name="T36" fmla="*/ 9525 w 67"/>
                <a:gd name="T37" fmla="*/ 9525 h 109"/>
                <a:gd name="T38" fmla="*/ 0 w 67"/>
                <a:gd name="T39" fmla="*/ 0 h 109"/>
                <a:gd name="T40" fmla="*/ 9525 w 67"/>
                <a:gd name="T41" fmla="*/ 0 h 109"/>
                <a:gd name="T42" fmla="*/ 19050 w 67"/>
                <a:gd name="T43" fmla="*/ 0 h 109"/>
                <a:gd name="T44" fmla="*/ 28575 w 67"/>
                <a:gd name="T45" fmla="*/ 0 h 109"/>
                <a:gd name="T46" fmla="*/ 38100 w 67"/>
                <a:gd name="T47" fmla="*/ 9525 h 109"/>
                <a:gd name="T48" fmla="*/ 49213 w 67"/>
                <a:gd name="T49" fmla="*/ 9525 h 109"/>
                <a:gd name="T50" fmla="*/ 58738 w 67"/>
                <a:gd name="T51" fmla="*/ 9525 h 109"/>
                <a:gd name="T52" fmla="*/ 58738 w 67"/>
                <a:gd name="T53" fmla="*/ 19050 h 109"/>
                <a:gd name="T54" fmla="*/ 58738 w 67"/>
                <a:gd name="T55" fmla="*/ 19050 h 109"/>
                <a:gd name="T56" fmla="*/ 68263 w 67"/>
                <a:gd name="T57" fmla="*/ 28575 h 109"/>
                <a:gd name="T58" fmla="*/ 68263 w 67"/>
                <a:gd name="T59" fmla="*/ 38100 h 109"/>
                <a:gd name="T60" fmla="*/ 68263 w 67"/>
                <a:gd name="T61" fmla="*/ 47625 h 109"/>
                <a:gd name="T62" fmla="*/ 68263 w 67"/>
                <a:gd name="T63" fmla="*/ 76200 h 109"/>
                <a:gd name="T64" fmla="*/ 68263 w 67"/>
                <a:gd name="T65" fmla="*/ 106363 h 109"/>
                <a:gd name="T66" fmla="*/ 68263 w 67"/>
                <a:gd name="T67" fmla="*/ 115888 h 109"/>
                <a:gd name="T68" fmla="*/ 77788 w 67"/>
                <a:gd name="T69" fmla="*/ 115888 h 109"/>
                <a:gd name="T70" fmla="*/ 77788 w 67"/>
                <a:gd name="T71" fmla="*/ 125413 h 109"/>
                <a:gd name="T72" fmla="*/ 87313 w 67"/>
                <a:gd name="T73" fmla="*/ 153988 h 109"/>
                <a:gd name="T74" fmla="*/ 106363 w 67"/>
                <a:gd name="T75" fmla="*/ 173038 h 109"/>
                <a:gd name="T76" fmla="*/ 106363 w 67"/>
                <a:gd name="T77" fmla="*/ 173038 h 109"/>
                <a:gd name="T78" fmla="*/ 106363 w 67"/>
                <a:gd name="T79" fmla="*/ 173038 h 1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7"/>
                <a:gd name="T121" fmla="*/ 0 h 109"/>
                <a:gd name="T122" fmla="*/ 67 w 67"/>
                <a:gd name="T123" fmla="*/ 109 h 1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7" h="109">
                  <a:moveTo>
                    <a:pt x="67" y="109"/>
                  </a:moveTo>
                  <a:lnTo>
                    <a:pt x="55" y="103"/>
                  </a:lnTo>
                  <a:lnTo>
                    <a:pt x="43" y="103"/>
                  </a:lnTo>
                  <a:lnTo>
                    <a:pt x="37" y="103"/>
                  </a:lnTo>
                  <a:lnTo>
                    <a:pt x="31" y="97"/>
                  </a:lnTo>
                  <a:lnTo>
                    <a:pt x="24" y="97"/>
                  </a:lnTo>
                  <a:lnTo>
                    <a:pt x="24" y="91"/>
                  </a:lnTo>
                  <a:lnTo>
                    <a:pt x="18" y="91"/>
                  </a:lnTo>
                  <a:lnTo>
                    <a:pt x="18" y="85"/>
                  </a:lnTo>
                  <a:lnTo>
                    <a:pt x="18" y="73"/>
                  </a:lnTo>
                  <a:lnTo>
                    <a:pt x="18" y="67"/>
                  </a:lnTo>
                  <a:lnTo>
                    <a:pt x="18" y="61"/>
                  </a:lnTo>
                  <a:lnTo>
                    <a:pt x="18" y="54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1" y="6"/>
                  </a:lnTo>
                  <a:lnTo>
                    <a:pt x="37" y="6"/>
                  </a:lnTo>
                  <a:lnTo>
                    <a:pt x="37" y="12"/>
                  </a:lnTo>
                  <a:lnTo>
                    <a:pt x="43" y="18"/>
                  </a:lnTo>
                  <a:lnTo>
                    <a:pt x="43" y="24"/>
                  </a:lnTo>
                  <a:lnTo>
                    <a:pt x="43" y="30"/>
                  </a:lnTo>
                  <a:lnTo>
                    <a:pt x="43" y="48"/>
                  </a:lnTo>
                  <a:lnTo>
                    <a:pt x="43" y="67"/>
                  </a:lnTo>
                  <a:lnTo>
                    <a:pt x="43" y="73"/>
                  </a:lnTo>
                  <a:lnTo>
                    <a:pt x="49" y="73"/>
                  </a:lnTo>
                  <a:lnTo>
                    <a:pt x="49" y="79"/>
                  </a:lnTo>
                  <a:lnTo>
                    <a:pt x="55" y="97"/>
                  </a:lnTo>
                  <a:lnTo>
                    <a:pt x="67" y="10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72" name="Freeform 165"/>
            <p:cNvSpPr>
              <a:spLocks/>
            </p:cNvSpPr>
            <p:nvPr/>
          </p:nvSpPr>
          <p:spPr bwMode="auto">
            <a:xfrm>
              <a:off x="7480337" y="2968633"/>
              <a:ext cx="106363" cy="182563"/>
            </a:xfrm>
            <a:custGeom>
              <a:avLst/>
              <a:gdLst>
                <a:gd name="T0" fmla="*/ 106363 w 67"/>
                <a:gd name="T1" fmla="*/ 182563 h 115"/>
                <a:gd name="T2" fmla="*/ 66675 w 67"/>
                <a:gd name="T3" fmla="*/ 173038 h 115"/>
                <a:gd name="T4" fmla="*/ 47625 w 67"/>
                <a:gd name="T5" fmla="*/ 163513 h 115"/>
                <a:gd name="T6" fmla="*/ 38100 w 67"/>
                <a:gd name="T7" fmla="*/ 144463 h 115"/>
                <a:gd name="T8" fmla="*/ 28575 w 67"/>
                <a:gd name="T9" fmla="*/ 125413 h 115"/>
                <a:gd name="T10" fmla="*/ 28575 w 67"/>
                <a:gd name="T11" fmla="*/ 96838 h 115"/>
                <a:gd name="T12" fmla="*/ 28575 w 67"/>
                <a:gd name="T13" fmla="*/ 76200 h 115"/>
                <a:gd name="T14" fmla="*/ 28575 w 67"/>
                <a:gd name="T15" fmla="*/ 47625 h 115"/>
                <a:gd name="T16" fmla="*/ 9525 w 67"/>
                <a:gd name="T17" fmla="*/ 19050 h 115"/>
                <a:gd name="T18" fmla="*/ 0 w 67"/>
                <a:gd name="T19" fmla="*/ 9525 h 115"/>
                <a:gd name="T20" fmla="*/ 0 w 67"/>
                <a:gd name="T21" fmla="*/ 0 h 115"/>
                <a:gd name="T22" fmla="*/ 38100 w 67"/>
                <a:gd name="T23" fmla="*/ 9525 h 115"/>
                <a:gd name="T24" fmla="*/ 57150 w 67"/>
                <a:gd name="T25" fmla="*/ 19050 h 115"/>
                <a:gd name="T26" fmla="*/ 66675 w 67"/>
                <a:gd name="T27" fmla="*/ 28575 h 115"/>
                <a:gd name="T28" fmla="*/ 76200 w 67"/>
                <a:gd name="T29" fmla="*/ 57150 h 115"/>
                <a:gd name="T30" fmla="*/ 76200 w 67"/>
                <a:gd name="T31" fmla="*/ 85725 h 115"/>
                <a:gd name="T32" fmla="*/ 76200 w 67"/>
                <a:gd name="T33" fmla="*/ 106363 h 115"/>
                <a:gd name="T34" fmla="*/ 76200 w 67"/>
                <a:gd name="T35" fmla="*/ 134938 h 115"/>
                <a:gd name="T36" fmla="*/ 87313 w 67"/>
                <a:gd name="T37" fmla="*/ 144463 h 115"/>
                <a:gd name="T38" fmla="*/ 96838 w 67"/>
                <a:gd name="T39" fmla="*/ 163513 h 115"/>
                <a:gd name="T40" fmla="*/ 106363 w 67"/>
                <a:gd name="T41" fmla="*/ 173038 h 115"/>
                <a:gd name="T42" fmla="*/ 106363 w 67"/>
                <a:gd name="T43" fmla="*/ 182563 h 115"/>
                <a:gd name="T44" fmla="*/ 106363 w 67"/>
                <a:gd name="T45" fmla="*/ 182563 h 1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115"/>
                <a:gd name="T71" fmla="*/ 67 w 67"/>
                <a:gd name="T72" fmla="*/ 115 h 1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115">
                  <a:moveTo>
                    <a:pt x="67" y="115"/>
                  </a:moveTo>
                  <a:lnTo>
                    <a:pt x="42" y="109"/>
                  </a:lnTo>
                  <a:lnTo>
                    <a:pt x="30" y="103"/>
                  </a:lnTo>
                  <a:lnTo>
                    <a:pt x="24" y="91"/>
                  </a:lnTo>
                  <a:lnTo>
                    <a:pt x="18" y="79"/>
                  </a:lnTo>
                  <a:lnTo>
                    <a:pt x="18" y="61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24" y="6"/>
                  </a:lnTo>
                  <a:lnTo>
                    <a:pt x="36" y="12"/>
                  </a:lnTo>
                  <a:lnTo>
                    <a:pt x="42" y="18"/>
                  </a:lnTo>
                  <a:lnTo>
                    <a:pt x="48" y="36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48" y="85"/>
                  </a:lnTo>
                  <a:lnTo>
                    <a:pt x="55" y="91"/>
                  </a:lnTo>
                  <a:lnTo>
                    <a:pt x="61" y="103"/>
                  </a:lnTo>
                  <a:lnTo>
                    <a:pt x="67" y="109"/>
                  </a:lnTo>
                  <a:lnTo>
                    <a:pt x="67" y="115"/>
                  </a:lnTo>
                  <a:close/>
                </a:path>
              </a:pathLst>
            </a:custGeom>
            <a:solidFill>
              <a:srgbClr val="FEBA2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73" name="Freeform 166"/>
            <p:cNvSpPr>
              <a:spLocks/>
            </p:cNvSpPr>
            <p:nvPr/>
          </p:nvSpPr>
          <p:spPr bwMode="auto">
            <a:xfrm>
              <a:off x="7480337" y="2968633"/>
              <a:ext cx="106363" cy="182563"/>
            </a:xfrm>
            <a:custGeom>
              <a:avLst/>
              <a:gdLst>
                <a:gd name="T0" fmla="*/ 106363 w 67"/>
                <a:gd name="T1" fmla="*/ 182563 h 115"/>
                <a:gd name="T2" fmla="*/ 87313 w 67"/>
                <a:gd name="T3" fmla="*/ 173038 h 115"/>
                <a:gd name="T4" fmla="*/ 66675 w 67"/>
                <a:gd name="T5" fmla="*/ 173038 h 115"/>
                <a:gd name="T6" fmla="*/ 57150 w 67"/>
                <a:gd name="T7" fmla="*/ 163513 h 115"/>
                <a:gd name="T8" fmla="*/ 47625 w 67"/>
                <a:gd name="T9" fmla="*/ 163513 h 115"/>
                <a:gd name="T10" fmla="*/ 47625 w 67"/>
                <a:gd name="T11" fmla="*/ 163513 h 115"/>
                <a:gd name="T12" fmla="*/ 38100 w 67"/>
                <a:gd name="T13" fmla="*/ 153988 h 115"/>
                <a:gd name="T14" fmla="*/ 38100 w 67"/>
                <a:gd name="T15" fmla="*/ 153988 h 115"/>
                <a:gd name="T16" fmla="*/ 38100 w 67"/>
                <a:gd name="T17" fmla="*/ 144463 h 115"/>
                <a:gd name="T18" fmla="*/ 28575 w 67"/>
                <a:gd name="T19" fmla="*/ 134938 h 115"/>
                <a:gd name="T20" fmla="*/ 28575 w 67"/>
                <a:gd name="T21" fmla="*/ 125413 h 115"/>
                <a:gd name="T22" fmla="*/ 28575 w 67"/>
                <a:gd name="T23" fmla="*/ 115888 h 115"/>
                <a:gd name="T24" fmla="*/ 28575 w 67"/>
                <a:gd name="T25" fmla="*/ 96838 h 115"/>
                <a:gd name="T26" fmla="*/ 28575 w 67"/>
                <a:gd name="T27" fmla="*/ 85725 h 115"/>
                <a:gd name="T28" fmla="*/ 28575 w 67"/>
                <a:gd name="T29" fmla="*/ 76200 h 115"/>
                <a:gd name="T30" fmla="*/ 28575 w 67"/>
                <a:gd name="T31" fmla="*/ 57150 h 115"/>
                <a:gd name="T32" fmla="*/ 28575 w 67"/>
                <a:gd name="T33" fmla="*/ 47625 h 115"/>
                <a:gd name="T34" fmla="*/ 19050 w 67"/>
                <a:gd name="T35" fmla="*/ 38100 h 115"/>
                <a:gd name="T36" fmla="*/ 9525 w 67"/>
                <a:gd name="T37" fmla="*/ 19050 h 115"/>
                <a:gd name="T38" fmla="*/ 0 w 67"/>
                <a:gd name="T39" fmla="*/ 0 h 115"/>
                <a:gd name="T40" fmla="*/ 19050 w 67"/>
                <a:gd name="T41" fmla="*/ 0 h 115"/>
                <a:gd name="T42" fmla="*/ 28575 w 67"/>
                <a:gd name="T43" fmla="*/ 9525 h 115"/>
                <a:gd name="T44" fmla="*/ 38100 w 67"/>
                <a:gd name="T45" fmla="*/ 9525 h 115"/>
                <a:gd name="T46" fmla="*/ 47625 w 67"/>
                <a:gd name="T47" fmla="*/ 9525 h 115"/>
                <a:gd name="T48" fmla="*/ 57150 w 67"/>
                <a:gd name="T49" fmla="*/ 19050 h 115"/>
                <a:gd name="T50" fmla="*/ 57150 w 67"/>
                <a:gd name="T51" fmla="*/ 19050 h 115"/>
                <a:gd name="T52" fmla="*/ 66675 w 67"/>
                <a:gd name="T53" fmla="*/ 28575 h 115"/>
                <a:gd name="T54" fmla="*/ 66675 w 67"/>
                <a:gd name="T55" fmla="*/ 28575 h 115"/>
                <a:gd name="T56" fmla="*/ 66675 w 67"/>
                <a:gd name="T57" fmla="*/ 28575 h 115"/>
                <a:gd name="T58" fmla="*/ 66675 w 67"/>
                <a:gd name="T59" fmla="*/ 47625 h 115"/>
                <a:gd name="T60" fmla="*/ 76200 w 67"/>
                <a:gd name="T61" fmla="*/ 57150 h 115"/>
                <a:gd name="T62" fmla="*/ 76200 w 67"/>
                <a:gd name="T63" fmla="*/ 85725 h 115"/>
                <a:gd name="T64" fmla="*/ 76200 w 67"/>
                <a:gd name="T65" fmla="*/ 106363 h 115"/>
                <a:gd name="T66" fmla="*/ 76200 w 67"/>
                <a:gd name="T67" fmla="*/ 125413 h 115"/>
                <a:gd name="T68" fmla="*/ 76200 w 67"/>
                <a:gd name="T69" fmla="*/ 125413 h 115"/>
                <a:gd name="T70" fmla="*/ 76200 w 67"/>
                <a:gd name="T71" fmla="*/ 134938 h 115"/>
                <a:gd name="T72" fmla="*/ 96838 w 67"/>
                <a:gd name="T73" fmla="*/ 163513 h 115"/>
                <a:gd name="T74" fmla="*/ 106363 w 67"/>
                <a:gd name="T75" fmla="*/ 182563 h 115"/>
                <a:gd name="T76" fmla="*/ 106363 w 67"/>
                <a:gd name="T77" fmla="*/ 182563 h 115"/>
                <a:gd name="T78" fmla="*/ 106363 w 67"/>
                <a:gd name="T79" fmla="*/ 182563 h 11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7"/>
                <a:gd name="T121" fmla="*/ 0 h 115"/>
                <a:gd name="T122" fmla="*/ 67 w 67"/>
                <a:gd name="T123" fmla="*/ 115 h 11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7" h="115">
                  <a:moveTo>
                    <a:pt x="67" y="115"/>
                  </a:moveTo>
                  <a:lnTo>
                    <a:pt x="55" y="109"/>
                  </a:lnTo>
                  <a:lnTo>
                    <a:pt x="42" y="109"/>
                  </a:lnTo>
                  <a:lnTo>
                    <a:pt x="36" y="103"/>
                  </a:lnTo>
                  <a:lnTo>
                    <a:pt x="30" y="103"/>
                  </a:lnTo>
                  <a:lnTo>
                    <a:pt x="24" y="97"/>
                  </a:lnTo>
                  <a:lnTo>
                    <a:pt x="24" y="91"/>
                  </a:lnTo>
                  <a:lnTo>
                    <a:pt x="18" y="85"/>
                  </a:lnTo>
                  <a:lnTo>
                    <a:pt x="18" y="79"/>
                  </a:lnTo>
                  <a:lnTo>
                    <a:pt x="18" y="73"/>
                  </a:lnTo>
                  <a:lnTo>
                    <a:pt x="18" y="61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12"/>
                  </a:lnTo>
                  <a:lnTo>
                    <a:pt x="42" y="18"/>
                  </a:lnTo>
                  <a:lnTo>
                    <a:pt x="42" y="30"/>
                  </a:lnTo>
                  <a:lnTo>
                    <a:pt x="48" y="36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48" y="79"/>
                  </a:lnTo>
                  <a:lnTo>
                    <a:pt x="48" y="85"/>
                  </a:lnTo>
                  <a:lnTo>
                    <a:pt x="61" y="103"/>
                  </a:lnTo>
                  <a:lnTo>
                    <a:pt x="67" y="11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74" name="Line 167"/>
            <p:cNvSpPr>
              <a:spLocks noChangeShapeType="1"/>
            </p:cNvSpPr>
            <p:nvPr/>
          </p:nvSpPr>
          <p:spPr bwMode="auto">
            <a:xfrm flipV="1">
              <a:off x="4791100" y="3190884"/>
              <a:ext cx="1588" cy="666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75" name="Line 168"/>
            <p:cNvSpPr>
              <a:spLocks noChangeShapeType="1"/>
            </p:cNvSpPr>
            <p:nvPr/>
          </p:nvSpPr>
          <p:spPr bwMode="auto">
            <a:xfrm flipV="1">
              <a:off x="4819675" y="3190884"/>
              <a:ext cx="1588" cy="666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176" name="Picture 169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4751412" y="3065471"/>
              <a:ext cx="1063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7" name="Freeform 170"/>
            <p:cNvSpPr>
              <a:spLocks/>
            </p:cNvSpPr>
            <p:nvPr/>
          </p:nvSpPr>
          <p:spPr bwMode="auto">
            <a:xfrm>
              <a:off x="4760937" y="3074996"/>
              <a:ext cx="87313" cy="125413"/>
            </a:xfrm>
            <a:custGeom>
              <a:avLst/>
              <a:gdLst>
                <a:gd name="T0" fmla="*/ 87313 w 55"/>
                <a:gd name="T1" fmla="*/ 57150 h 79"/>
                <a:gd name="T2" fmla="*/ 87313 w 55"/>
                <a:gd name="T3" fmla="*/ 76200 h 79"/>
                <a:gd name="T4" fmla="*/ 87313 w 55"/>
                <a:gd name="T5" fmla="*/ 87313 h 79"/>
                <a:gd name="T6" fmla="*/ 77788 w 55"/>
                <a:gd name="T7" fmla="*/ 96838 h 79"/>
                <a:gd name="T8" fmla="*/ 77788 w 55"/>
                <a:gd name="T9" fmla="*/ 106363 h 79"/>
                <a:gd name="T10" fmla="*/ 68263 w 55"/>
                <a:gd name="T11" fmla="*/ 115888 h 79"/>
                <a:gd name="T12" fmla="*/ 58738 w 55"/>
                <a:gd name="T13" fmla="*/ 115888 h 79"/>
                <a:gd name="T14" fmla="*/ 58738 w 55"/>
                <a:gd name="T15" fmla="*/ 125413 h 79"/>
                <a:gd name="T16" fmla="*/ 58738 w 55"/>
                <a:gd name="T17" fmla="*/ 125413 h 79"/>
                <a:gd name="T18" fmla="*/ 49213 w 55"/>
                <a:gd name="T19" fmla="*/ 125413 h 79"/>
                <a:gd name="T20" fmla="*/ 49213 w 55"/>
                <a:gd name="T21" fmla="*/ 125413 h 79"/>
                <a:gd name="T22" fmla="*/ 39688 w 55"/>
                <a:gd name="T23" fmla="*/ 125413 h 79"/>
                <a:gd name="T24" fmla="*/ 39688 w 55"/>
                <a:gd name="T25" fmla="*/ 125413 h 79"/>
                <a:gd name="T26" fmla="*/ 30163 w 55"/>
                <a:gd name="T27" fmla="*/ 125413 h 79"/>
                <a:gd name="T28" fmla="*/ 30163 w 55"/>
                <a:gd name="T29" fmla="*/ 115888 h 79"/>
                <a:gd name="T30" fmla="*/ 20638 w 55"/>
                <a:gd name="T31" fmla="*/ 115888 h 79"/>
                <a:gd name="T32" fmla="*/ 20638 w 55"/>
                <a:gd name="T33" fmla="*/ 106363 h 79"/>
                <a:gd name="T34" fmla="*/ 9525 w 55"/>
                <a:gd name="T35" fmla="*/ 96838 h 79"/>
                <a:gd name="T36" fmla="*/ 9525 w 55"/>
                <a:gd name="T37" fmla="*/ 87313 h 79"/>
                <a:gd name="T38" fmla="*/ 0 w 55"/>
                <a:gd name="T39" fmla="*/ 76200 h 79"/>
                <a:gd name="T40" fmla="*/ 0 w 55"/>
                <a:gd name="T41" fmla="*/ 57150 h 79"/>
                <a:gd name="T42" fmla="*/ 0 w 55"/>
                <a:gd name="T43" fmla="*/ 47625 h 79"/>
                <a:gd name="T44" fmla="*/ 9525 w 55"/>
                <a:gd name="T45" fmla="*/ 38100 h 79"/>
                <a:gd name="T46" fmla="*/ 9525 w 55"/>
                <a:gd name="T47" fmla="*/ 28575 h 79"/>
                <a:gd name="T48" fmla="*/ 20638 w 55"/>
                <a:gd name="T49" fmla="*/ 19050 h 79"/>
                <a:gd name="T50" fmla="*/ 20638 w 55"/>
                <a:gd name="T51" fmla="*/ 9525 h 79"/>
                <a:gd name="T52" fmla="*/ 30163 w 55"/>
                <a:gd name="T53" fmla="*/ 9525 h 79"/>
                <a:gd name="T54" fmla="*/ 30163 w 55"/>
                <a:gd name="T55" fmla="*/ 0 h 79"/>
                <a:gd name="T56" fmla="*/ 39688 w 55"/>
                <a:gd name="T57" fmla="*/ 0 h 79"/>
                <a:gd name="T58" fmla="*/ 39688 w 55"/>
                <a:gd name="T59" fmla="*/ 0 h 79"/>
                <a:gd name="T60" fmla="*/ 49213 w 55"/>
                <a:gd name="T61" fmla="*/ 0 h 79"/>
                <a:gd name="T62" fmla="*/ 49213 w 55"/>
                <a:gd name="T63" fmla="*/ 0 h 79"/>
                <a:gd name="T64" fmla="*/ 58738 w 55"/>
                <a:gd name="T65" fmla="*/ 0 h 79"/>
                <a:gd name="T66" fmla="*/ 58738 w 55"/>
                <a:gd name="T67" fmla="*/ 0 h 79"/>
                <a:gd name="T68" fmla="*/ 58738 w 55"/>
                <a:gd name="T69" fmla="*/ 9525 h 79"/>
                <a:gd name="T70" fmla="*/ 68263 w 55"/>
                <a:gd name="T71" fmla="*/ 9525 h 79"/>
                <a:gd name="T72" fmla="*/ 77788 w 55"/>
                <a:gd name="T73" fmla="*/ 19050 h 79"/>
                <a:gd name="T74" fmla="*/ 77788 w 55"/>
                <a:gd name="T75" fmla="*/ 28575 h 79"/>
                <a:gd name="T76" fmla="*/ 87313 w 55"/>
                <a:gd name="T77" fmla="*/ 38100 h 79"/>
                <a:gd name="T78" fmla="*/ 87313 w 55"/>
                <a:gd name="T79" fmla="*/ 47625 h 79"/>
                <a:gd name="T80" fmla="*/ 87313 w 55"/>
                <a:gd name="T81" fmla="*/ 57150 h 79"/>
                <a:gd name="T82" fmla="*/ 87313 w 55"/>
                <a:gd name="T83" fmla="*/ 57150 h 79"/>
                <a:gd name="T84" fmla="*/ 87313 w 55"/>
                <a:gd name="T85" fmla="*/ 57150 h 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79"/>
                <a:gd name="T131" fmla="*/ 55 w 55"/>
                <a:gd name="T132" fmla="*/ 79 h 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79">
                  <a:moveTo>
                    <a:pt x="55" y="36"/>
                  </a:moveTo>
                  <a:lnTo>
                    <a:pt x="55" y="48"/>
                  </a:lnTo>
                  <a:lnTo>
                    <a:pt x="55" y="55"/>
                  </a:lnTo>
                  <a:lnTo>
                    <a:pt x="49" y="61"/>
                  </a:lnTo>
                  <a:lnTo>
                    <a:pt x="49" y="67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7" y="79"/>
                  </a:lnTo>
                  <a:lnTo>
                    <a:pt x="31" y="79"/>
                  </a:lnTo>
                  <a:lnTo>
                    <a:pt x="25" y="79"/>
                  </a:lnTo>
                  <a:lnTo>
                    <a:pt x="19" y="79"/>
                  </a:lnTo>
                  <a:lnTo>
                    <a:pt x="19" y="73"/>
                  </a:lnTo>
                  <a:lnTo>
                    <a:pt x="13" y="73"/>
                  </a:lnTo>
                  <a:lnTo>
                    <a:pt x="13" y="67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3" y="12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7" y="6"/>
                  </a:lnTo>
                  <a:lnTo>
                    <a:pt x="43" y="6"/>
                  </a:lnTo>
                  <a:lnTo>
                    <a:pt x="49" y="12"/>
                  </a:lnTo>
                  <a:lnTo>
                    <a:pt x="49" y="18"/>
                  </a:lnTo>
                  <a:lnTo>
                    <a:pt x="55" y="24"/>
                  </a:lnTo>
                  <a:lnTo>
                    <a:pt x="55" y="30"/>
                  </a:lnTo>
                  <a:lnTo>
                    <a:pt x="55" y="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78" name="Line 171"/>
            <p:cNvSpPr>
              <a:spLocks noChangeShapeType="1"/>
            </p:cNvSpPr>
            <p:nvPr/>
          </p:nvSpPr>
          <p:spPr bwMode="auto">
            <a:xfrm flipV="1">
              <a:off x="4887938" y="3190884"/>
              <a:ext cx="1588" cy="666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79" name="Line 172"/>
            <p:cNvSpPr>
              <a:spLocks noChangeShapeType="1"/>
            </p:cNvSpPr>
            <p:nvPr/>
          </p:nvSpPr>
          <p:spPr bwMode="auto">
            <a:xfrm flipV="1">
              <a:off x="4906988" y="3190884"/>
              <a:ext cx="1588" cy="666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180" name="Picture 173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4848250" y="3065471"/>
              <a:ext cx="1063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1" name="Freeform 174"/>
            <p:cNvSpPr>
              <a:spLocks/>
            </p:cNvSpPr>
            <p:nvPr/>
          </p:nvSpPr>
          <p:spPr bwMode="auto">
            <a:xfrm>
              <a:off x="4857775" y="3074996"/>
              <a:ext cx="87313" cy="125413"/>
            </a:xfrm>
            <a:custGeom>
              <a:avLst/>
              <a:gdLst>
                <a:gd name="T0" fmla="*/ 87313 w 55"/>
                <a:gd name="T1" fmla="*/ 57150 h 79"/>
                <a:gd name="T2" fmla="*/ 77788 w 55"/>
                <a:gd name="T3" fmla="*/ 76200 h 79"/>
                <a:gd name="T4" fmla="*/ 77788 w 55"/>
                <a:gd name="T5" fmla="*/ 87313 h 79"/>
                <a:gd name="T6" fmla="*/ 77788 w 55"/>
                <a:gd name="T7" fmla="*/ 96838 h 79"/>
                <a:gd name="T8" fmla="*/ 68263 w 55"/>
                <a:gd name="T9" fmla="*/ 106363 h 79"/>
                <a:gd name="T10" fmla="*/ 68263 w 55"/>
                <a:gd name="T11" fmla="*/ 115888 h 79"/>
                <a:gd name="T12" fmla="*/ 58738 w 55"/>
                <a:gd name="T13" fmla="*/ 115888 h 79"/>
                <a:gd name="T14" fmla="*/ 49213 w 55"/>
                <a:gd name="T15" fmla="*/ 125413 h 79"/>
                <a:gd name="T16" fmla="*/ 49213 w 55"/>
                <a:gd name="T17" fmla="*/ 125413 h 79"/>
                <a:gd name="T18" fmla="*/ 49213 w 55"/>
                <a:gd name="T19" fmla="*/ 125413 h 79"/>
                <a:gd name="T20" fmla="*/ 39688 w 55"/>
                <a:gd name="T21" fmla="*/ 125413 h 79"/>
                <a:gd name="T22" fmla="*/ 39688 w 55"/>
                <a:gd name="T23" fmla="*/ 125413 h 79"/>
                <a:gd name="T24" fmla="*/ 30163 w 55"/>
                <a:gd name="T25" fmla="*/ 125413 h 79"/>
                <a:gd name="T26" fmla="*/ 30163 w 55"/>
                <a:gd name="T27" fmla="*/ 125413 h 79"/>
                <a:gd name="T28" fmla="*/ 19050 w 55"/>
                <a:gd name="T29" fmla="*/ 115888 h 79"/>
                <a:gd name="T30" fmla="*/ 19050 w 55"/>
                <a:gd name="T31" fmla="*/ 115888 h 79"/>
                <a:gd name="T32" fmla="*/ 9525 w 55"/>
                <a:gd name="T33" fmla="*/ 106363 h 79"/>
                <a:gd name="T34" fmla="*/ 0 w 55"/>
                <a:gd name="T35" fmla="*/ 96838 h 79"/>
                <a:gd name="T36" fmla="*/ 0 w 55"/>
                <a:gd name="T37" fmla="*/ 87313 h 79"/>
                <a:gd name="T38" fmla="*/ 0 w 55"/>
                <a:gd name="T39" fmla="*/ 76200 h 79"/>
                <a:gd name="T40" fmla="*/ 0 w 55"/>
                <a:gd name="T41" fmla="*/ 57150 h 79"/>
                <a:gd name="T42" fmla="*/ 0 w 55"/>
                <a:gd name="T43" fmla="*/ 47625 h 79"/>
                <a:gd name="T44" fmla="*/ 0 w 55"/>
                <a:gd name="T45" fmla="*/ 38100 h 79"/>
                <a:gd name="T46" fmla="*/ 0 w 55"/>
                <a:gd name="T47" fmla="*/ 28575 h 79"/>
                <a:gd name="T48" fmla="*/ 9525 w 55"/>
                <a:gd name="T49" fmla="*/ 19050 h 79"/>
                <a:gd name="T50" fmla="*/ 19050 w 55"/>
                <a:gd name="T51" fmla="*/ 9525 h 79"/>
                <a:gd name="T52" fmla="*/ 19050 w 55"/>
                <a:gd name="T53" fmla="*/ 9525 h 79"/>
                <a:gd name="T54" fmla="*/ 30163 w 55"/>
                <a:gd name="T55" fmla="*/ 0 h 79"/>
                <a:gd name="T56" fmla="*/ 30163 w 55"/>
                <a:gd name="T57" fmla="*/ 0 h 79"/>
                <a:gd name="T58" fmla="*/ 39688 w 55"/>
                <a:gd name="T59" fmla="*/ 0 h 79"/>
                <a:gd name="T60" fmla="*/ 39688 w 55"/>
                <a:gd name="T61" fmla="*/ 0 h 79"/>
                <a:gd name="T62" fmla="*/ 49213 w 55"/>
                <a:gd name="T63" fmla="*/ 0 h 79"/>
                <a:gd name="T64" fmla="*/ 49213 w 55"/>
                <a:gd name="T65" fmla="*/ 0 h 79"/>
                <a:gd name="T66" fmla="*/ 49213 w 55"/>
                <a:gd name="T67" fmla="*/ 0 h 79"/>
                <a:gd name="T68" fmla="*/ 58738 w 55"/>
                <a:gd name="T69" fmla="*/ 9525 h 79"/>
                <a:gd name="T70" fmla="*/ 68263 w 55"/>
                <a:gd name="T71" fmla="*/ 9525 h 79"/>
                <a:gd name="T72" fmla="*/ 68263 w 55"/>
                <a:gd name="T73" fmla="*/ 19050 h 79"/>
                <a:gd name="T74" fmla="*/ 77788 w 55"/>
                <a:gd name="T75" fmla="*/ 28575 h 79"/>
                <a:gd name="T76" fmla="*/ 77788 w 55"/>
                <a:gd name="T77" fmla="*/ 38100 h 79"/>
                <a:gd name="T78" fmla="*/ 77788 w 55"/>
                <a:gd name="T79" fmla="*/ 47625 h 79"/>
                <a:gd name="T80" fmla="*/ 87313 w 55"/>
                <a:gd name="T81" fmla="*/ 57150 h 79"/>
                <a:gd name="T82" fmla="*/ 87313 w 55"/>
                <a:gd name="T83" fmla="*/ 57150 h 79"/>
                <a:gd name="T84" fmla="*/ 87313 w 55"/>
                <a:gd name="T85" fmla="*/ 57150 h 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79"/>
                <a:gd name="T131" fmla="*/ 55 w 55"/>
                <a:gd name="T132" fmla="*/ 79 h 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79">
                  <a:moveTo>
                    <a:pt x="55" y="36"/>
                  </a:moveTo>
                  <a:lnTo>
                    <a:pt x="49" y="48"/>
                  </a:lnTo>
                  <a:lnTo>
                    <a:pt x="49" y="55"/>
                  </a:lnTo>
                  <a:lnTo>
                    <a:pt x="49" y="61"/>
                  </a:lnTo>
                  <a:lnTo>
                    <a:pt x="43" y="67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1" y="79"/>
                  </a:lnTo>
                  <a:lnTo>
                    <a:pt x="25" y="79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6"/>
                  </a:lnTo>
                  <a:lnTo>
                    <a:pt x="43" y="6"/>
                  </a:lnTo>
                  <a:lnTo>
                    <a:pt x="43" y="12"/>
                  </a:lnTo>
                  <a:lnTo>
                    <a:pt x="49" y="18"/>
                  </a:lnTo>
                  <a:lnTo>
                    <a:pt x="49" y="24"/>
                  </a:lnTo>
                  <a:lnTo>
                    <a:pt x="49" y="30"/>
                  </a:lnTo>
                  <a:lnTo>
                    <a:pt x="55" y="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82" name="Line 175"/>
            <p:cNvSpPr>
              <a:spLocks noChangeShapeType="1"/>
            </p:cNvSpPr>
            <p:nvPr/>
          </p:nvSpPr>
          <p:spPr bwMode="auto">
            <a:xfrm flipV="1">
              <a:off x="5207026" y="3278197"/>
              <a:ext cx="19050" cy="666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83" name="Line 176"/>
            <p:cNvSpPr>
              <a:spLocks noChangeShapeType="1"/>
            </p:cNvSpPr>
            <p:nvPr/>
          </p:nvSpPr>
          <p:spPr bwMode="auto">
            <a:xfrm flipV="1">
              <a:off x="5226077" y="3278197"/>
              <a:ext cx="19050" cy="666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184" name="Picture 177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5186389" y="3151196"/>
              <a:ext cx="127001" cy="155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" name="Freeform 178"/>
            <p:cNvSpPr>
              <a:spLocks/>
            </p:cNvSpPr>
            <p:nvPr/>
          </p:nvSpPr>
          <p:spPr bwMode="auto">
            <a:xfrm>
              <a:off x="5207026" y="3162309"/>
              <a:ext cx="87313" cy="125413"/>
            </a:xfrm>
            <a:custGeom>
              <a:avLst/>
              <a:gdLst>
                <a:gd name="T0" fmla="*/ 87313 w 55"/>
                <a:gd name="T1" fmla="*/ 76200 h 79"/>
                <a:gd name="T2" fmla="*/ 76200 w 55"/>
                <a:gd name="T3" fmla="*/ 85725 h 79"/>
                <a:gd name="T4" fmla="*/ 76200 w 55"/>
                <a:gd name="T5" fmla="*/ 95250 h 79"/>
                <a:gd name="T6" fmla="*/ 66675 w 55"/>
                <a:gd name="T7" fmla="*/ 106363 h 79"/>
                <a:gd name="T8" fmla="*/ 57150 w 55"/>
                <a:gd name="T9" fmla="*/ 115888 h 79"/>
                <a:gd name="T10" fmla="*/ 47625 w 55"/>
                <a:gd name="T11" fmla="*/ 115888 h 79"/>
                <a:gd name="T12" fmla="*/ 38100 w 55"/>
                <a:gd name="T13" fmla="*/ 125413 h 79"/>
                <a:gd name="T14" fmla="*/ 38100 w 55"/>
                <a:gd name="T15" fmla="*/ 125413 h 79"/>
                <a:gd name="T16" fmla="*/ 38100 w 55"/>
                <a:gd name="T17" fmla="*/ 125413 h 79"/>
                <a:gd name="T18" fmla="*/ 28575 w 55"/>
                <a:gd name="T19" fmla="*/ 125413 h 79"/>
                <a:gd name="T20" fmla="*/ 28575 w 55"/>
                <a:gd name="T21" fmla="*/ 125413 h 79"/>
                <a:gd name="T22" fmla="*/ 19050 w 55"/>
                <a:gd name="T23" fmla="*/ 125413 h 79"/>
                <a:gd name="T24" fmla="*/ 19050 w 55"/>
                <a:gd name="T25" fmla="*/ 115888 h 79"/>
                <a:gd name="T26" fmla="*/ 9525 w 55"/>
                <a:gd name="T27" fmla="*/ 115888 h 79"/>
                <a:gd name="T28" fmla="*/ 9525 w 55"/>
                <a:gd name="T29" fmla="*/ 115888 h 79"/>
                <a:gd name="T30" fmla="*/ 0 w 55"/>
                <a:gd name="T31" fmla="*/ 106363 h 79"/>
                <a:gd name="T32" fmla="*/ 0 w 55"/>
                <a:gd name="T33" fmla="*/ 95250 h 79"/>
                <a:gd name="T34" fmla="*/ 0 w 55"/>
                <a:gd name="T35" fmla="*/ 85725 h 79"/>
                <a:gd name="T36" fmla="*/ 0 w 55"/>
                <a:gd name="T37" fmla="*/ 76200 h 79"/>
                <a:gd name="T38" fmla="*/ 0 w 55"/>
                <a:gd name="T39" fmla="*/ 66675 h 79"/>
                <a:gd name="T40" fmla="*/ 0 w 55"/>
                <a:gd name="T41" fmla="*/ 47625 h 79"/>
                <a:gd name="T42" fmla="*/ 0 w 55"/>
                <a:gd name="T43" fmla="*/ 38100 h 79"/>
                <a:gd name="T44" fmla="*/ 9525 w 55"/>
                <a:gd name="T45" fmla="*/ 28575 h 79"/>
                <a:gd name="T46" fmla="*/ 19050 w 55"/>
                <a:gd name="T47" fmla="*/ 19050 h 79"/>
                <a:gd name="T48" fmla="*/ 19050 w 55"/>
                <a:gd name="T49" fmla="*/ 9525 h 79"/>
                <a:gd name="T50" fmla="*/ 28575 w 55"/>
                <a:gd name="T51" fmla="*/ 9525 h 79"/>
                <a:gd name="T52" fmla="*/ 38100 w 55"/>
                <a:gd name="T53" fmla="*/ 0 h 79"/>
                <a:gd name="T54" fmla="*/ 47625 w 55"/>
                <a:gd name="T55" fmla="*/ 0 h 79"/>
                <a:gd name="T56" fmla="*/ 47625 w 55"/>
                <a:gd name="T57" fmla="*/ 0 h 79"/>
                <a:gd name="T58" fmla="*/ 57150 w 55"/>
                <a:gd name="T59" fmla="*/ 0 h 79"/>
                <a:gd name="T60" fmla="*/ 57150 w 55"/>
                <a:gd name="T61" fmla="*/ 0 h 79"/>
                <a:gd name="T62" fmla="*/ 57150 w 55"/>
                <a:gd name="T63" fmla="*/ 9525 h 79"/>
                <a:gd name="T64" fmla="*/ 66675 w 55"/>
                <a:gd name="T65" fmla="*/ 9525 h 79"/>
                <a:gd name="T66" fmla="*/ 66675 w 55"/>
                <a:gd name="T67" fmla="*/ 9525 h 79"/>
                <a:gd name="T68" fmla="*/ 76200 w 55"/>
                <a:gd name="T69" fmla="*/ 9525 h 79"/>
                <a:gd name="T70" fmla="*/ 76200 w 55"/>
                <a:gd name="T71" fmla="*/ 19050 h 79"/>
                <a:gd name="T72" fmla="*/ 87313 w 55"/>
                <a:gd name="T73" fmla="*/ 28575 h 79"/>
                <a:gd name="T74" fmla="*/ 87313 w 55"/>
                <a:gd name="T75" fmla="*/ 38100 h 79"/>
                <a:gd name="T76" fmla="*/ 87313 w 55"/>
                <a:gd name="T77" fmla="*/ 47625 h 79"/>
                <a:gd name="T78" fmla="*/ 87313 w 55"/>
                <a:gd name="T79" fmla="*/ 66675 h 79"/>
                <a:gd name="T80" fmla="*/ 87313 w 55"/>
                <a:gd name="T81" fmla="*/ 76200 h 79"/>
                <a:gd name="T82" fmla="*/ 87313 w 55"/>
                <a:gd name="T83" fmla="*/ 76200 h 79"/>
                <a:gd name="T84" fmla="*/ 87313 w 55"/>
                <a:gd name="T85" fmla="*/ 76200 h 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79"/>
                <a:gd name="T131" fmla="*/ 55 w 55"/>
                <a:gd name="T132" fmla="*/ 79 h 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79">
                  <a:moveTo>
                    <a:pt x="55" y="48"/>
                  </a:moveTo>
                  <a:lnTo>
                    <a:pt x="48" y="54"/>
                  </a:lnTo>
                  <a:lnTo>
                    <a:pt x="48" y="60"/>
                  </a:lnTo>
                  <a:lnTo>
                    <a:pt x="42" y="67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24" y="79"/>
                  </a:lnTo>
                  <a:lnTo>
                    <a:pt x="18" y="79"/>
                  </a:lnTo>
                  <a:lnTo>
                    <a:pt x="12" y="79"/>
                  </a:lnTo>
                  <a:lnTo>
                    <a:pt x="12" y="73"/>
                  </a:lnTo>
                  <a:lnTo>
                    <a:pt x="6" y="73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55" y="18"/>
                  </a:lnTo>
                  <a:lnTo>
                    <a:pt x="55" y="24"/>
                  </a:lnTo>
                  <a:lnTo>
                    <a:pt x="55" y="30"/>
                  </a:lnTo>
                  <a:lnTo>
                    <a:pt x="55" y="42"/>
                  </a:lnTo>
                  <a:lnTo>
                    <a:pt x="55" y="4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86" name="Line 179"/>
            <p:cNvSpPr>
              <a:spLocks noChangeShapeType="1"/>
            </p:cNvSpPr>
            <p:nvPr/>
          </p:nvSpPr>
          <p:spPr bwMode="auto">
            <a:xfrm flipV="1">
              <a:off x="5294339" y="3297247"/>
              <a:ext cx="19050" cy="666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87" name="Line 180"/>
            <p:cNvSpPr>
              <a:spLocks noChangeShapeType="1"/>
            </p:cNvSpPr>
            <p:nvPr/>
          </p:nvSpPr>
          <p:spPr bwMode="auto">
            <a:xfrm flipV="1">
              <a:off x="5313389" y="3306772"/>
              <a:ext cx="19050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188" name="Picture 181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5273702" y="3171834"/>
              <a:ext cx="127001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" name="Freeform 182"/>
            <p:cNvSpPr>
              <a:spLocks/>
            </p:cNvSpPr>
            <p:nvPr/>
          </p:nvSpPr>
          <p:spPr bwMode="auto">
            <a:xfrm>
              <a:off x="5294339" y="3190884"/>
              <a:ext cx="85725" cy="115888"/>
            </a:xfrm>
            <a:custGeom>
              <a:avLst/>
              <a:gdLst>
                <a:gd name="T0" fmla="*/ 85725 w 54"/>
                <a:gd name="T1" fmla="*/ 66675 h 73"/>
                <a:gd name="T2" fmla="*/ 76200 w 54"/>
                <a:gd name="T3" fmla="*/ 87313 h 73"/>
                <a:gd name="T4" fmla="*/ 76200 w 54"/>
                <a:gd name="T5" fmla="*/ 96838 h 73"/>
                <a:gd name="T6" fmla="*/ 66675 w 54"/>
                <a:gd name="T7" fmla="*/ 106363 h 73"/>
                <a:gd name="T8" fmla="*/ 57150 w 54"/>
                <a:gd name="T9" fmla="*/ 106363 h 73"/>
                <a:gd name="T10" fmla="*/ 47625 w 54"/>
                <a:gd name="T11" fmla="*/ 115888 h 73"/>
                <a:gd name="T12" fmla="*/ 38100 w 54"/>
                <a:gd name="T13" fmla="*/ 115888 h 73"/>
                <a:gd name="T14" fmla="*/ 38100 w 54"/>
                <a:gd name="T15" fmla="*/ 115888 h 73"/>
                <a:gd name="T16" fmla="*/ 38100 w 54"/>
                <a:gd name="T17" fmla="*/ 115888 h 73"/>
                <a:gd name="T18" fmla="*/ 28575 w 54"/>
                <a:gd name="T19" fmla="*/ 115888 h 73"/>
                <a:gd name="T20" fmla="*/ 28575 w 54"/>
                <a:gd name="T21" fmla="*/ 115888 h 73"/>
                <a:gd name="T22" fmla="*/ 19050 w 54"/>
                <a:gd name="T23" fmla="*/ 115888 h 73"/>
                <a:gd name="T24" fmla="*/ 19050 w 54"/>
                <a:gd name="T25" fmla="*/ 115888 h 73"/>
                <a:gd name="T26" fmla="*/ 9525 w 54"/>
                <a:gd name="T27" fmla="*/ 115888 h 73"/>
                <a:gd name="T28" fmla="*/ 9525 w 54"/>
                <a:gd name="T29" fmla="*/ 106363 h 73"/>
                <a:gd name="T30" fmla="*/ 0 w 54"/>
                <a:gd name="T31" fmla="*/ 106363 h 73"/>
                <a:gd name="T32" fmla="*/ 0 w 54"/>
                <a:gd name="T33" fmla="*/ 96838 h 73"/>
                <a:gd name="T34" fmla="*/ 0 w 54"/>
                <a:gd name="T35" fmla="*/ 87313 h 73"/>
                <a:gd name="T36" fmla="*/ 0 w 54"/>
                <a:gd name="T37" fmla="*/ 66675 h 73"/>
                <a:gd name="T38" fmla="*/ 0 w 54"/>
                <a:gd name="T39" fmla="*/ 57150 h 73"/>
                <a:gd name="T40" fmla="*/ 0 w 54"/>
                <a:gd name="T41" fmla="*/ 47625 h 73"/>
                <a:gd name="T42" fmla="*/ 0 w 54"/>
                <a:gd name="T43" fmla="*/ 38100 h 73"/>
                <a:gd name="T44" fmla="*/ 9525 w 54"/>
                <a:gd name="T45" fmla="*/ 28575 h 73"/>
                <a:gd name="T46" fmla="*/ 19050 w 54"/>
                <a:gd name="T47" fmla="*/ 19050 h 73"/>
                <a:gd name="T48" fmla="*/ 19050 w 54"/>
                <a:gd name="T49" fmla="*/ 9525 h 73"/>
                <a:gd name="T50" fmla="*/ 28575 w 54"/>
                <a:gd name="T51" fmla="*/ 0 h 73"/>
                <a:gd name="T52" fmla="*/ 38100 w 54"/>
                <a:gd name="T53" fmla="*/ 0 h 73"/>
                <a:gd name="T54" fmla="*/ 47625 w 54"/>
                <a:gd name="T55" fmla="*/ 0 h 73"/>
                <a:gd name="T56" fmla="*/ 47625 w 54"/>
                <a:gd name="T57" fmla="*/ 0 h 73"/>
                <a:gd name="T58" fmla="*/ 57150 w 54"/>
                <a:gd name="T59" fmla="*/ 0 h 73"/>
                <a:gd name="T60" fmla="*/ 57150 w 54"/>
                <a:gd name="T61" fmla="*/ 0 h 73"/>
                <a:gd name="T62" fmla="*/ 57150 w 54"/>
                <a:gd name="T63" fmla="*/ 0 h 73"/>
                <a:gd name="T64" fmla="*/ 66675 w 54"/>
                <a:gd name="T65" fmla="*/ 0 h 73"/>
                <a:gd name="T66" fmla="*/ 66675 w 54"/>
                <a:gd name="T67" fmla="*/ 9525 h 73"/>
                <a:gd name="T68" fmla="*/ 76200 w 54"/>
                <a:gd name="T69" fmla="*/ 9525 h 73"/>
                <a:gd name="T70" fmla="*/ 76200 w 54"/>
                <a:gd name="T71" fmla="*/ 19050 h 73"/>
                <a:gd name="T72" fmla="*/ 85725 w 54"/>
                <a:gd name="T73" fmla="*/ 28575 h 73"/>
                <a:gd name="T74" fmla="*/ 85725 w 54"/>
                <a:gd name="T75" fmla="*/ 38100 h 73"/>
                <a:gd name="T76" fmla="*/ 85725 w 54"/>
                <a:gd name="T77" fmla="*/ 47625 h 73"/>
                <a:gd name="T78" fmla="*/ 85725 w 54"/>
                <a:gd name="T79" fmla="*/ 57150 h 73"/>
                <a:gd name="T80" fmla="*/ 85725 w 54"/>
                <a:gd name="T81" fmla="*/ 66675 h 73"/>
                <a:gd name="T82" fmla="*/ 85725 w 54"/>
                <a:gd name="T83" fmla="*/ 66675 h 73"/>
                <a:gd name="T84" fmla="*/ 85725 w 54"/>
                <a:gd name="T85" fmla="*/ 66675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"/>
                <a:gd name="T130" fmla="*/ 0 h 73"/>
                <a:gd name="T131" fmla="*/ 54 w 54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" h="73">
                  <a:moveTo>
                    <a:pt x="54" y="42"/>
                  </a:moveTo>
                  <a:lnTo>
                    <a:pt x="48" y="55"/>
                  </a:lnTo>
                  <a:lnTo>
                    <a:pt x="48" y="61"/>
                  </a:lnTo>
                  <a:lnTo>
                    <a:pt x="42" y="67"/>
                  </a:lnTo>
                  <a:lnTo>
                    <a:pt x="36" y="67"/>
                  </a:lnTo>
                  <a:lnTo>
                    <a:pt x="30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2" y="73"/>
                  </a:lnTo>
                  <a:lnTo>
                    <a:pt x="6" y="73"/>
                  </a:lnTo>
                  <a:lnTo>
                    <a:pt x="6" y="67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90" name="Line 183"/>
            <p:cNvSpPr>
              <a:spLocks noChangeShapeType="1"/>
            </p:cNvSpPr>
            <p:nvPr/>
          </p:nvSpPr>
          <p:spPr bwMode="auto">
            <a:xfrm flipH="1" flipV="1">
              <a:off x="4345010" y="3209934"/>
              <a:ext cx="9525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91" name="Line 184"/>
            <p:cNvSpPr>
              <a:spLocks noChangeShapeType="1"/>
            </p:cNvSpPr>
            <p:nvPr/>
          </p:nvSpPr>
          <p:spPr bwMode="auto">
            <a:xfrm flipV="1">
              <a:off x="4375173" y="3209934"/>
              <a:ext cx="1588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192" name="Picture 185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4306910" y="3084521"/>
              <a:ext cx="1063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3" name="Freeform 186"/>
            <p:cNvSpPr>
              <a:spLocks/>
            </p:cNvSpPr>
            <p:nvPr/>
          </p:nvSpPr>
          <p:spPr bwMode="auto">
            <a:xfrm>
              <a:off x="4316435" y="3094046"/>
              <a:ext cx="87313" cy="125413"/>
            </a:xfrm>
            <a:custGeom>
              <a:avLst/>
              <a:gdLst>
                <a:gd name="T0" fmla="*/ 87313 w 55"/>
                <a:gd name="T1" fmla="*/ 57150 h 79"/>
                <a:gd name="T2" fmla="*/ 87313 w 55"/>
                <a:gd name="T3" fmla="*/ 77788 h 79"/>
                <a:gd name="T4" fmla="*/ 87313 w 55"/>
                <a:gd name="T5" fmla="*/ 87313 h 79"/>
                <a:gd name="T6" fmla="*/ 77788 w 55"/>
                <a:gd name="T7" fmla="*/ 96838 h 79"/>
                <a:gd name="T8" fmla="*/ 77788 w 55"/>
                <a:gd name="T9" fmla="*/ 106363 h 79"/>
                <a:gd name="T10" fmla="*/ 68263 w 55"/>
                <a:gd name="T11" fmla="*/ 115888 h 79"/>
                <a:gd name="T12" fmla="*/ 68263 w 55"/>
                <a:gd name="T13" fmla="*/ 115888 h 79"/>
                <a:gd name="T14" fmla="*/ 58738 w 55"/>
                <a:gd name="T15" fmla="*/ 125413 h 79"/>
                <a:gd name="T16" fmla="*/ 58738 w 55"/>
                <a:gd name="T17" fmla="*/ 125413 h 79"/>
                <a:gd name="T18" fmla="*/ 49213 w 55"/>
                <a:gd name="T19" fmla="*/ 125413 h 79"/>
                <a:gd name="T20" fmla="*/ 49213 w 55"/>
                <a:gd name="T21" fmla="*/ 125413 h 79"/>
                <a:gd name="T22" fmla="*/ 38100 w 55"/>
                <a:gd name="T23" fmla="*/ 125413 h 79"/>
                <a:gd name="T24" fmla="*/ 38100 w 55"/>
                <a:gd name="T25" fmla="*/ 125413 h 79"/>
                <a:gd name="T26" fmla="*/ 28575 w 55"/>
                <a:gd name="T27" fmla="*/ 125413 h 79"/>
                <a:gd name="T28" fmla="*/ 28575 w 55"/>
                <a:gd name="T29" fmla="*/ 115888 h 79"/>
                <a:gd name="T30" fmla="*/ 19050 w 55"/>
                <a:gd name="T31" fmla="*/ 115888 h 79"/>
                <a:gd name="T32" fmla="*/ 9525 w 55"/>
                <a:gd name="T33" fmla="*/ 106363 h 79"/>
                <a:gd name="T34" fmla="*/ 9525 w 55"/>
                <a:gd name="T35" fmla="*/ 96838 h 79"/>
                <a:gd name="T36" fmla="*/ 0 w 55"/>
                <a:gd name="T37" fmla="*/ 87313 h 79"/>
                <a:gd name="T38" fmla="*/ 0 w 55"/>
                <a:gd name="T39" fmla="*/ 77788 h 79"/>
                <a:gd name="T40" fmla="*/ 0 w 55"/>
                <a:gd name="T41" fmla="*/ 68263 h 79"/>
                <a:gd name="T42" fmla="*/ 0 w 55"/>
                <a:gd name="T43" fmla="*/ 47625 h 79"/>
                <a:gd name="T44" fmla="*/ 0 w 55"/>
                <a:gd name="T45" fmla="*/ 38100 h 79"/>
                <a:gd name="T46" fmla="*/ 9525 w 55"/>
                <a:gd name="T47" fmla="*/ 28575 h 79"/>
                <a:gd name="T48" fmla="*/ 9525 w 55"/>
                <a:gd name="T49" fmla="*/ 19050 h 79"/>
                <a:gd name="T50" fmla="*/ 19050 w 55"/>
                <a:gd name="T51" fmla="*/ 9525 h 79"/>
                <a:gd name="T52" fmla="*/ 19050 w 55"/>
                <a:gd name="T53" fmla="*/ 9525 h 79"/>
                <a:gd name="T54" fmla="*/ 28575 w 55"/>
                <a:gd name="T55" fmla="*/ 0 h 79"/>
                <a:gd name="T56" fmla="*/ 28575 w 55"/>
                <a:gd name="T57" fmla="*/ 0 h 79"/>
                <a:gd name="T58" fmla="*/ 38100 w 55"/>
                <a:gd name="T59" fmla="*/ 0 h 79"/>
                <a:gd name="T60" fmla="*/ 38100 w 55"/>
                <a:gd name="T61" fmla="*/ 0 h 79"/>
                <a:gd name="T62" fmla="*/ 49213 w 55"/>
                <a:gd name="T63" fmla="*/ 0 h 79"/>
                <a:gd name="T64" fmla="*/ 49213 w 55"/>
                <a:gd name="T65" fmla="*/ 0 h 79"/>
                <a:gd name="T66" fmla="*/ 49213 w 55"/>
                <a:gd name="T67" fmla="*/ 0 h 79"/>
                <a:gd name="T68" fmla="*/ 58738 w 55"/>
                <a:gd name="T69" fmla="*/ 0 h 79"/>
                <a:gd name="T70" fmla="*/ 68263 w 55"/>
                <a:gd name="T71" fmla="*/ 9525 h 79"/>
                <a:gd name="T72" fmla="*/ 68263 w 55"/>
                <a:gd name="T73" fmla="*/ 19050 h 79"/>
                <a:gd name="T74" fmla="*/ 77788 w 55"/>
                <a:gd name="T75" fmla="*/ 28575 h 79"/>
                <a:gd name="T76" fmla="*/ 77788 w 55"/>
                <a:gd name="T77" fmla="*/ 38100 h 79"/>
                <a:gd name="T78" fmla="*/ 87313 w 55"/>
                <a:gd name="T79" fmla="*/ 47625 h 79"/>
                <a:gd name="T80" fmla="*/ 87313 w 55"/>
                <a:gd name="T81" fmla="*/ 57150 h 79"/>
                <a:gd name="T82" fmla="*/ 87313 w 55"/>
                <a:gd name="T83" fmla="*/ 57150 h 79"/>
                <a:gd name="T84" fmla="*/ 87313 w 55"/>
                <a:gd name="T85" fmla="*/ 57150 h 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79"/>
                <a:gd name="T131" fmla="*/ 55 w 55"/>
                <a:gd name="T132" fmla="*/ 79 h 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79">
                  <a:moveTo>
                    <a:pt x="55" y="36"/>
                  </a:moveTo>
                  <a:lnTo>
                    <a:pt x="55" y="49"/>
                  </a:lnTo>
                  <a:lnTo>
                    <a:pt x="55" y="55"/>
                  </a:lnTo>
                  <a:lnTo>
                    <a:pt x="49" y="61"/>
                  </a:lnTo>
                  <a:lnTo>
                    <a:pt x="49" y="67"/>
                  </a:lnTo>
                  <a:lnTo>
                    <a:pt x="43" y="73"/>
                  </a:lnTo>
                  <a:lnTo>
                    <a:pt x="37" y="79"/>
                  </a:lnTo>
                  <a:lnTo>
                    <a:pt x="31" y="79"/>
                  </a:lnTo>
                  <a:lnTo>
                    <a:pt x="24" y="79"/>
                  </a:lnTo>
                  <a:lnTo>
                    <a:pt x="18" y="79"/>
                  </a:lnTo>
                  <a:lnTo>
                    <a:pt x="18" y="73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6"/>
                  </a:lnTo>
                  <a:lnTo>
                    <a:pt x="43" y="12"/>
                  </a:lnTo>
                  <a:lnTo>
                    <a:pt x="49" y="18"/>
                  </a:lnTo>
                  <a:lnTo>
                    <a:pt x="49" y="24"/>
                  </a:lnTo>
                  <a:lnTo>
                    <a:pt x="55" y="30"/>
                  </a:lnTo>
                  <a:lnTo>
                    <a:pt x="55" y="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94" name="Line 187"/>
            <p:cNvSpPr>
              <a:spLocks noChangeShapeType="1"/>
            </p:cNvSpPr>
            <p:nvPr/>
          </p:nvSpPr>
          <p:spPr bwMode="auto">
            <a:xfrm flipV="1">
              <a:off x="4441848" y="3209934"/>
              <a:ext cx="1588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95" name="Line 188"/>
            <p:cNvSpPr>
              <a:spLocks noChangeShapeType="1"/>
            </p:cNvSpPr>
            <p:nvPr/>
          </p:nvSpPr>
          <p:spPr bwMode="auto">
            <a:xfrm flipH="1" flipV="1">
              <a:off x="4460898" y="3200409"/>
              <a:ext cx="11113" cy="777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196" name="Picture 189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4394223" y="3074996"/>
              <a:ext cx="10636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7" name="Freeform 190"/>
            <p:cNvSpPr>
              <a:spLocks/>
            </p:cNvSpPr>
            <p:nvPr/>
          </p:nvSpPr>
          <p:spPr bwMode="auto">
            <a:xfrm>
              <a:off x="4403748" y="3094046"/>
              <a:ext cx="87313" cy="115888"/>
            </a:xfrm>
            <a:custGeom>
              <a:avLst/>
              <a:gdLst>
                <a:gd name="T0" fmla="*/ 87313 w 55"/>
                <a:gd name="T1" fmla="*/ 57150 h 73"/>
                <a:gd name="T2" fmla="*/ 87313 w 55"/>
                <a:gd name="T3" fmla="*/ 68263 h 73"/>
                <a:gd name="T4" fmla="*/ 87313 w 55"/>
                <a:gd name="T5" fmla="*/ 77788 h 73"/>
                <a:gd name="T6" fmla="*/ 87313 w 55"/>
                <a:gd name="T7" fmla="*/ 87313 h 73"/>
                <a:gd name="T8" fmla="*/ 77788 w 55"/>
                <a:gd name="T9" fmla="*/ 96838 h 73"/>
                <a:gd name="T10" fmla="*/ 77788 w 55"/>
                <a:gd name="T11" fmla="*/ 106363 h 73"/>
                <a:gd name="T12" fmla="*/ 68263 w 55"/>
                <a:gd name="T13" fmla="*/ 115888 h 73"/>
                <a:gd name="T14" fmla="*/ 57150 w 55"/>
                <a:gd name="T15" fmla="*/ 115888 h 73"/>
                <a:gd name="T16" fmla="*/ 57150 w 55"/>
                <a:gd name="T17" fmla="*/ 115888 h 73"/>
                <a:gd name="T18" fmla="*/ 57150 w 55"/>
                <a:gd name="T19" fmla="*/ 115888 h 73"/>
                <a:gd name="T20" fmla="*/ 47625 w 55"/>
                <a:gd name="T21" fmla="*/ 115888 h 73"/>
                <a:gd name="T22" fmla="*/ 47625 w 55"/>
                <a:gd name="T23" fmla="*/ 115888 h 73"/>
                <a:gd name="T24" fmla="*/ 38100 w 55"/>
                <a:gd name="T25" fmla="*/ 115888 h 73"/>
                <a:gd name="T26" fmla="*/ 38100 w 55"/>
                <a:gd name="T27" fmla="*/ 115888 h 73"/>
                <a:gd name="T28" fmla="*/ 28575 w 55"/>
                <a:gd name="T29" fmla="*/ 115888 h 73"/>
                <a:gd name="T30" fmla="*/ 28575 w 55"/>
                <a:gd name="T31" fmla="*/ 106363 h 73"/>
                <a:gd name="T32" fmla="*/ 19050 w 55"/>
                <a:gd name="T33" fmla="*/ 106363 h 73"/>
                <a:gd name="T34" fmla="*/ 9525 w 55"/>
                <a:gd name="T35" fmla="*/ 96838 h 73"/>
                <a:gd name="T36" fmla="*/ 9525 w 55"/>
                <a:gd name="T37" fmla="*/ 87313 h 73"/>
                <a:gd name="T38" fmla="*/ 0 w 55"/>
                <a:gd name="T39" fmla="*/ 68263 h 73"/>
                <a:gd name="T40" fmla="*/ 0 w 55"/>
                <a:gd name="T41" fmla="*/ 57150 h 73"/>
                <a:gd name="T42" fmla="*/ 0 w 55"/>
                <a:gd name="T43" fmla="*/ 47625 h 73"/>
                <a:gd name="T44" fmla="*/ 0 w 55"/>
                <a:gd name="T45" fmla="*/ 38100 h 73"/>
                <a:gd name="T46" fmla="*/ 9525 w 55"/>
                <a:gd name="T47" fmla="*/ 28575 h 73"/>
                <a:gd name="T48" fmla="*/ 9525 w 55"/>
                <a:gd name="T49" fmla="*/ 19050 h 73"/>
                <a:gd name="T50" fmla="*/ 19050 w 55"/>
                <a:gd name="T51" fmla="*/ 9525 h 73"/>
                <a:gd name="T52" fmla="*/ 28575 w 55"/>
                <a:gd name="T53" fmla="*/ 0 h 73"/>
                <a:gd name="T54" fmla="*/ 28575 w 55"/>
                <a:gd name="T55" fmla="*/ 0 h 73"/>
                <a:gd name="T56" fmla="*/ 38100 w 55"/>
                <a:gd name="T57" fmla="*/ 0 h 73"/>
                <a:gd name="T58" fmla="*/ 38100 w 55"/>
                <a:gd name="T59" fmla="*/ 0 h 73"/>
                <a:gd name="T60" fmla="*/ 38100 w 55"/>
                <a:gd name="T61" fmla="*/ 0 h 73"/>
                <a:gd name="T62" fmla="*/ 47625 w 55"/>
                <a:gd name="T63" fmla="*/ 0 h 73"/>
                <a:gd name="T64" fmla="*/ 47625 w 55"/>
                <a:gd name="T65" fmla="*/ 0 h 73"/>
                <a:gd name="T66" fmla="*/ 57150 w 55"/>
                <a:gd name="T67" fmla="*/ 0 h 73"/>
                <a:gd name="T68" fmla="*/ 57150 w 55"/>
                <a:gd name="T69" fmla="*/ 0 h 73"/>
                <a:gd name="T70" fmla="*/ 68263 w 55"/>
                <a:gd name="T71" fmla="*/ 9525 h 73"/>
                <a:gd name="T72" fmla="*/ 77788 w 55"/>
                <a:gd name="T73" fmla="*/ 9525 h 73"/>
                <a:gd name="T74" fmla="*/ 77788 w 55"/>
                <a:gd name="T75" fmla="*/ 19050 h 73"/>
                <a:gd name="T76" fmla="*/ 87313 w 55"/>
                <a:gd name="T77" fmla="*/ 28575 h 73"/>
                <a:gd name="T78" fmla="*/ 87313 w 55"/>
                <a:gd name="T79" fmla="*/ 38100 h 73"/>
                <a:gd name="T80" fmla="*/ 87313 w 55"/>
                <a:gd name="T81" fmla="*/ 57150 h 73"/>
                <a:gd name="T82" fmla="*/ 87313 w 55"/>
                <a:gd name="T83" fmla="*/ 57150 h 73"/>
                <a:gd name="T84" fmla="*/ 87313 w 55"/>
                <a:gd name="T85" fmla="*/ 57150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73"/>
                <a:gd name="T131" fmla="*/ 55 w 55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73">
                  <a:moveTo>
                    <a:pt x="55" y="36"/>
                  </a:moveTo>
                  <a:lnTo>
                    <a:pt x="55" y="43"/>
                  </a:lnTo>
                  <a:lnTo>
                    <a:pt x="55" y="49"/>
                  </a:lnTo>
                  <a:lnTo>
                    <a:pt x="55" y="55"/>
                  </a:lnTo>
                  <a:lnTo>
                    <a:pt x="49" y="61"/>
                  </a:lnTo>
                  <a:lnTo>
                    <a:pt x="49" y="67"/>
                  </a:lnTo>
                  <a:lnTo>
                    <a:pt x="43" y="73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8" y="67"/>
                  </a:lnTo>
                  <a:lnTo>
                    <a:pt x="12" y="67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3" y="6"/>
                  </a:lnTo>
                  <a:lnTo>
                    <a:pt x="49" y="6"/>
                  </a:lnTo>
                  <a:lnTo>
                    <a:pt x="49" y="12"/>
                  </a:lnTo>
                  <a:lnTo>
                    <a:pt x="55" y="18"/>
                  </a:lnTo>
                  <a:lnTo>
                    <a:pt x="55" y="24"/>
                  </a:lnTo>
                  <a:lnTo>
                    <a:pt x="55" y="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98" name="Line 191"/>
            <p:cNvSpPr>
              <a:spLocks noChangeShapeType="1"/>
            </p:cNvSpPr>
            <p:nvPr/>
          </p:nvSpPr>
          <p:spPr bwMode="auto">
            <a:xfrm flipV="1">
              <a:off x="4529161" y="3200409"/>
              <a:ext cx="1588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199" name="Line 192"/>
            <p:cNvSpPr>
              <a:spLocks noChangeShapeType="1"/>
            </p:cNvSpPr>
            <p:nvPr/>
          </p:nvSpPr>
          <p:spPr bwMode="auto">
            <a:xfrm flipV="1">
              <a:off x="4557736" y="3200409"/>
              <a:ext cx="1588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00" name="Picture 193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4481536" y="3074996"/>
              <a:ext cx="115888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1" name="Freeform 194"/>
            <p:cNvSpPr>
              <a:spLocks/>
            </p:cNvSpPr>
            <p:nvPr/>
          </p:nvSpPr>
          <p:spPr bwMode="auto">
            <a:xfrm>
              <a:off x="4500586" y="3084521"/>
              <a:ext cx="87313" cy="125413"/>
            </a:xfrm>
            <a:custGeom>
              <a:avLst/>
              <a:gdLst>
                <a:gd name="T0" fmla="*/ 87313 w 55"/>
                <a:gd name="T1" fmla="*/ 57150 h 79"/>
                <a:gd name="T2" fmla="*/ 87313 w 55"/>
                <a:gd name="T3" fmla="*/ 77788 h 79"/>
                <a:gd name="T4" fmla="*/ 77788 w 55"/>
                <a:gd name="T5" fmla="*/ 87313 h 79"/>
                <a:gd name="T6" fmla="*/ 77788 w 55"/>
                <a:gd name="T7" fmla="*/ 96838 h 79"/>
                <a:gd name="T8" fmla="*/ 77788 w 55"/>
                <a:gd name="T9" fmla="*/ 106363 h 79"/>
                <a:gd name="T10" fmla="*/ 66675 w 55"/>
                <a:gd name="T11" fmla="*/ 115888 h 79"/>
                <a:gd name="T12" fmla="*/ 57150 w 55"/>
                <a:gd name="T13" fmla="*/ 115888 h 79"/>
                <a:gd name="T14" fmla="*/ 57150 w 55"/>
                <a:gd name="T15" fmla="*/ 125413 h 79"/>
                <a:gd name="T16" fmla="*/ 47625 w 55"/>
                <a:gd name="T17" fmla="*/ 125413 h 79"/>
                <a:gd name="T18" fmla="*/ 47625 w 55"/>
                <a:gd name="T19" fmla="*/ 125413 h 79"/>
                <a:gd name="T20" fmla="*/ 38100 w 55"/>
                <a:gd name="T21" fmla="*/ 125413 h 79"/>
                <a:gd name="T22" fmla="*/ 38100 w 55"/>
                <a:gd name="T23" fmla="*/ 125413 h 79"/>
                <a:gd name="T24" fmla="*/ 38100 w 55"/>
                <a:gd name="T25" fmla="*/ 125413 h 79"/>
                <a:gd name="T26" fmla="*/ 28575 w 55"/>
                <a:gd name="T27" fmla="*/ 125413 h 79"/>
                <a:gd name="T28" fmla="*/ 28575 w 55"/>
                <a:gd name="T29" fmla="*/ 115888 h 79"/>
                <a:gd name="T30" fmla="*/ 19050 w 55"/>
                <a:gd name="T31" fmla="*/ 115888 h 79"/>
                <a:gd name="T32" fmla="*/ 9525 w 55"/>
                <a:gd name="T33" fmla="*/ 106363 h 79"/>
                <a:gd name="T34" fmla="*/ 9525 w 55"/>
                <a:gd name="T35" fmla="*/ 96838 h 79"/>
                <a:gd name="T36" fmla="*/ 0 w 55"/>
                <a:gd name="T37" fmla="*/ 87313 h 79"/>
                <a:gd name="T38" fmla="*/ 0 w 55"/>
                <a:gd name="T39" fmla="*/ 77788 h 79"/>
                <a:gd name="T40" fmla="*/ 0 w 55"/>
                <a:gd name="T41" fmla="*/ 66675 h 79"/>
                <a:gd name="T42" fmla="*/ 0 w 55"/>
                <a:gd name="T43" fmla="*/ 47625 h 79"/>
                <a:gd name="T44" fmla="*/ 0 w 55"/>
                <a:gd name="T45" fmla="*/ 38100 h 79"/>
                <a:gd name="T46" fmla="*/ 0 w 55"/>
                <a:gd name="T47" fmla="*/ 28575 h 79"/>
                <a:gd name="T48" fmla="*/ 9525 w 55"/>
                <a:gd name="T49" fmla="*/ 19050 h 79"/>
                <a:gd name="T50" fmla="*/ 9525 w 55"/>
                <a:gd name="T51" fmla="*/ 9525 h 79"/>
                <a:gd name="T52" fmla="*/ 19050 w 55"/>
                <a:gd name="T53" fmla="*/ 9525 h 79"/>
                <a:gd name="T54" fmla="*/ 19050 w 55"/>
                <a:gd name="T55" fmla="*/ 0 h 79"/>
                <a:gd name="T56" fmla="*/ 28575 w 55"/>
                <a:gd name="T57" fmla="*/ 0 h 79"/>
                <a:gd name="T58" fmla="*/ 28575 w 55"/>
                <a:gd name="T59" fmla="*/ 0 h 79"/>
                <a:gd name="T60" fmla="*/ 38100 w 55"/>
                <a:gd name="T61" fmla="*/ 0 h 79"/>
                <a:gd name="T62" fmla="*/ 38100 w 55"/>
                <a:gd name="T63" fmla="*/ 0 h 79"/>
                <a:gd name="T64" fmla="*/ 47625 w 55"/>
                <a:gd name="T65" fmla="*/ 0 h 79"/>
                <a:gd name="T66" fmla="*/ 47625 w 55"/>
                <a:gd name="T67" fmla="*/ 0 h 79"/>
                <a:gd name="T68" fmla="*/ 57150 w 55"/>
                <a:gd name="T69" fmla="*/ 0 h 79"/>
                <a:gd name="T70" fmla="*/ 57150 w 55"/>
                <a:gd name="T71" fmla="*/ 9525 h 79"/>
                <a:gd name="T72" fmla="*/ 66675 w 55"/>
                <a:gd name="T73" fmla="*/ 19050 h 79"/>
                <a:gd name="T74" fmla="*/ 77788 w 55"/>
                <a:gd name="T75" fmla="*/ 28575 h 79"/>
                <a:gd name="T76" fmla="*/ 77788 w 55"/>
                <a:gd name="T77" fmla="*/ 38100 h 79"/>
                <a:gd name="T78" fmla="*/ 77788 w 55"/>
                <a:gd name="T79" fmla="*/ 47625 h 79"/>
                <a:gd name="T80" fmla="*/ 87313 w 55"/>
                <a:gd name="T81" fmla="*/ 57150 h 79"/>
                <a:gd name="T82" fmla="*/ 87313 w 55"/>
                <a:gd name="T83" fmla="*/ 57150 h 79"/>
                <a:gd name="T84" fmla="*/ 87313 w 55"/>
                <a:gd name="T85" fmla="*/ 57150 h 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79"/>
                <a:gd name="T131" fmla="*/ 55 w 55"/>
                <a:gd name="T132" fmla="*/ 79 h 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79">
                  <a:moveTo>
                    <a:pt x="55" y="36"/>
                  </a:moveTo>
                  <a:lnTo>
                    <a:pt x="55" y="49"/>
                  </a:lnTo>
                  <a:lnTo>
                    <a:pt x="49" y="55"/>
                  </a:lnTo>
                  <a:lnTo>
                    <a:pt x="49" y="61"/>
                  </a:lnTo>
                  <a:lnTo>
                    <a:pt x="49" y="67"/>
                  </a:lnTo>
                  <a:lnTo>
                    <a:pt x="42" y="73"/>
                  </a:lnTo>
                  <a:lnTo>
                    <a:pt x="36" y="73"/>
                  </a:lnTo>
                  <a:lnTo>
                    <a:pt x="36" y="79"/>
                  </a:lnTo>
                  <a:lnTo>
                    <a:pt x="30" y="79"/>
                  </a:lnTo>
                  <a:lnTo>
                    <a:pt x="24" y="79"/>
                  </a:lnTo>
                  <a:lnTo>
                    <a:pt x="18" y="79"/>
                  </a:lnTo>
                  <a:lnTo>
                    <a:pt x="18" y="73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9" y="18"/>
                  </a:lnTo>
                  <a:lnTo>
                    <a:pt x="49" y="24"/>
                  </a:lnTo>
                  <a:lnTo>
                    <a:pt x="49" y="30"/>
                  </a:lnTo>
                  <a:lnTo>
                    <a:pt x="55" y="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02" name="Line 195"/>
            <p:cNvSpPr>
              <a:spLocks noChangeShapeType="1"/>
            </p:cNvSpPr>
            <p:nvPr/>
          </p:nvSpPr>
          <p:spPr bwMode="auto">
            <a:xfrm flipH="1" flipV="1">
              <a:off x="4616474" y="3200409"/>
              <a:ext cx="9525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03" name="Line 196"/>
            <p:cNvSpPr>
              <a:spLocks noChangeShapeType="1"/>
            </p:cNvSpPr>
            <p:nvPr/>
          </p:nvSpPr>
          <p:spPr bwMode="auto">
            <a:xfrm flipV="1">
              <a:off x="4645049" y="3190884"/>
              <a:ext cx="1588" cy="777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04" name="Picture 197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4578374" y="3065471"/>
              <a:ext cx="10636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" name="Freeform 198"/>
            <p:cNvSpPr>
              <a:spLocks/>
            </p:cNvSpPr>
            <p:nvPr/>
          </p:nvSpPr>
          <p:spPr bwMode="auto">
            <a:xfrm>
              <a:off x="4587899" y="3084521"/>
              <a:ext cx="87313" cy="115888"/>
            </a:xfrm>
            <a:custGeom>
              <a:avLst/>
              <a:gdLst>
                <a:gd name="T0" fmla="*/ 87313 w 55"/>
                <a:gd name="T1" fmla="*/ 57150 h 73"/>
                <a:gd name="T2" fmla="*/ 87313 w 55"/>
                <a:gd name="T3" fmla="*/ 66675 h 73"/>
                <a:gd name="T4" fmla="*/ 87313 w 55"/>
                <a:gd name="T5" fmla="*/ 77788 h 73"/>
                <a:gd name="T6" fmla="*/ 76200 w 55"/>
                <a:gd name="T7" fmla="*/ 87313 h 73"/>
                <a:gd name="T8" fmla="*/ 76200 w 55"/>
                <a:gd name="T9" fmla="*/ 96838 h 73"/>
                <a:gd name="T10" fmla="*/ 66675 w 55"/>
                <a:gd name="T11" fmla="*/ 106363 h 73"/>
                <a:gd name="T12" fmla="*/ 66675 w 55"/>
                <a:gd name="T13" fmla="*/ 115888 h 73"/>
                <a:gd name="T14" fmla="*/ 57150 w 55"/>
                <a:gd name="T15" fmla="*/ 115888 h 73"/>
                <a:gd name="T16" fmla="*/ 57150 w 55"/>
                <a:gd name="T17" fmla="*/ 115888 h 73"/>
                <a:gd name="T18" fmla="*/ 47625 w 55"/>
                <a:gd name="T19" fmla="*/ 115888 h 73"/>
                <a:gd name="T20" fmla="*/ 47625 w 55"/>
                <a:gd name="T21" fmla="*/ 115888 h 73"/>
                <a:gd name="T22" fmla="*/ 38100 w 55"/>
                <a:gd name="T23" fmla="*/ 115888 h 73"/>
                <a:gd name="T24" fmla="*/ 38100 w 55"/>
                <a:gd name="T25" fmla="*/ 115888 h 73"/>
                <a:gd name="T26" fmla="*/ 28575 w 55"/>
                <a:gd name="T27" fmla="*/ 115888 h 73"/>
                <a:gd name="T28" fmla="*/ 28575 w 55"/>
                <a:gd name="T29" fmla="*/ 115888 h 73"/>
                <a:gd name="T30" fmla="*/ 19050 w 55"/>
                <a:gd name="T31" fmla="*/ 106363 h 73"/>
                <a:gd name="T32" fmla="*/ 9525 w 55"/>
                <a:gd name="T33" fmla="*/ 106363 h 73"/>
                <a:gd name="T34" fmla="*/ 9525 w 55"/>
                <a:gd name="T35" fmla="*/ 96838 h 73"/>
                <a:gd name="T36" fmla="*/ 0 w 55"/>
                <a:gd name="T37" fmla="*/ 87313 h 73"/>
                <a:gd name="T38" fmla="*/ 0 w 55"/>
                <a:gd name="T39" fmla="*/ 77788 h 73"/>
                <a:gd name="T40" fmla="*/ 0 w 55"/>
                <a:gd name="T41" fmla="*/ 57150 h 73"/>
                <a:gd name="T42" fmla="*/ 0 w 55"/>
                <a:gd name="T43" fmla="*/ 47625 h 73"/>
                <a:gd name="T44" fmla="*/ 0 w 55"/>
                <a:gd name="T45" fmla="*/ 38100 h 73"/>
                <a:gd name="T46" fmla="*/ 9525 w 55"/>
                <a:gd name="T47" fmla="*/ 28575 h 73"/>
                <a:gd name="T48" fmla="*/ 9525 w 55"/>
                <a:gd name="T49" fmla="*/ 19050 h 73"/>
                <a:gd name="T50" fmla="*/ 19050 w 55"/>
                <a:gd name="T51" fmla="*/ 9525 h 73"/>
                <a:gd name="T52" fmla="*/ 19050 w 55"/>
                <a:gd name="T53" fmla="*/ 0 h 73"/>
                <a:gd name="T54" fmla="*/ 28575 w 55"/>
                <a:gd name="T55" fmla="*/ 0 h 73"/>
                <a:gd name="T56" fmla="*/ 28575 w 55"/>
                <a:gd name="T57" fmla="*/ 0 h 73"/>
                <a:gd name="T58" fmla="*/ 38100 w 55"/>
                <a:gd name="T59" fmla="*/ 0 h 73"/>
                <a:gd name="T60" fmla="*/ 38100 w 55"/>
                <a:gd name="T61" fmla="*/ 0 h 73"/>
                <a:gd name="T62" fmla="*/ 47625 w 55"/>
                <a:gd name="T63" fmla="*/ 0 h 73"/>
                <a:gd name="T64" fmla="*/ 47625 w 55"/>
                <a:gd name="T65" fmla="*/ 0 h 73"/>
                <a:gd name="T66" fmla="*/ 47625 w 55"/>
                <a:gd name="T67" fmla="*/ 0 h 73"/>
                <a:gd name="T68" fmla="*/ 57150 w 55"/>
                <a:gd name="T69" fmla="*/ 0 h 73"/>
                <a:gd name="T70" fmla="*/ 66675 w 55"/>
                <a:gd name="T71" fmla="*/ 9525 h 73"/>
                <a:gd name="T72" fmla="*/ 66675 w 55"/>
                <a:gd name="T73" fmla="*/ 9525 h 73"/>
                <a:gd name="T74" fmla="*/ 76200 w 55"/>
                <a:gd name="T75" fmla="*/ 19050 h 73"/>
                <a:gd name="T76" fmla="*/ 76200 w 55"/>
                <a:gd name="T77" fmla="*/ 28575 h 73"/>
                <a:gd name="T78" fmla="*/ 87313 w 55"/>
                <a:gd name="T79" fmla="*/ 38100 h 73"/>
                <a:gd name="T80" fmla="*/ 87313 w 55"/>
                <a:gd name="T81" fmla="*/ 57150 h 73"/>
                <a:gd name="T82" fmla="*/ 87313 w 55"/>
                <a:gd name="T83" fmla="*/ 57150 h 73"/>
                <a:gd name="T84" fmla="*/ 87313 w 55"/>
                <a:gd name="T85" fmla="*/ 57150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73"/>
                <a:gd name="T131" fmla="*/ 55 w 55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73">
                  <a:moveTo>
                    <a:pt x="55" y="36"/>
                  </a:moveTo>
                  <a:lnTo>
                    <a:pt x="55" y="42"/>
                  </a:lnTo>
                  <a:lnTo>
                    <a:pt x="55" y="49"/>
                  </a:lnTo>
                  <a:lnTo>
                    <a:pt x="48" y="55"/>
                  </a:lnTo>
                  <a:lnTo>
                    <a:pt x="48" y="61"/>
                  </a:lnTo>
                  <a:lnTo>
                    <a:pt x="42" y="67"/>
                  </a:lnTo>
                  <a:lnTo>
                    <a:pt x="42" y="73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2" y="67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55" y="24"/>
                  </a:lnTo>
                  <a:lnTo>
                    <a:pt x="55" y="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06" name="Picture 199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4664099" y="3065471"/>
              <a:ext cx="117476" cy="212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" name="Freeform 200"/>
            <p:cNvSpPr>
              <a:spLocks/>
            </p:cNvSpPr>
            <p:nvPr/>
          </p:nvSpPr>
          <p:spPr bwMode="auto">
            <a:xfrm>
              <a:off x="4675212" y="3074996"/>
              <a:ext cx="85725" cy="193676"/>
            </a:xfrm>
            <a:custGeom>
              <a:avLst/>
              <a:gdLst>
                <a:gd name="T0" fmla="*/ 85725 w 54"/>
                <a:gd name="T1" fmla="*/ 96838 h 122"/>
                <a:gd name="T2" fmla="*/ 85725 w 54"/>
                <a:gd name="T3" fmla="*/ 134938 h 122"/>
                <a:gd name="T4" fmla="*/ 85725 w 54"/>
                <a:gd name="T5" fmla="*/ 144463 h 122"/>
                <a:gd name="T6" fmla="*/ 85725 w 54"/>
                <a:gd name="T7" fmla="*/ 163513 h 122"/>
                <a:gd name="T8" fmla="*/ 85725 w 54"/>
                <a:gd name="T9" fmla="*/ 173038 h 122"/>
                <a:gd name="T10" fmla="*/ 76200 w 54"/>
                <a:gd name="T11" fmla="*/ 173038 h 122"/>
                <a:gd name="T12" fmla="*/ 76200 w 54"/>
                <a:gd name="T13" fmla="*/ 182563 h 122"/>
                <a:gd name="T14" fmla="*/ 66675 w 54"/>
                <a:gd name="T15" fmla="*/ 182563 h 122"/>
                <a:gd name="T16" fmla="*/ 66675 w 54"/>
                <a:gd name="T17" fmla="*/ 182563 h 122"/>
                <a:gd name="T18" fmla="*/ 57150 w 54"/>
                <a:gd name="T19" fmla="*/ 193676 h 122"/>
                <a:gd name="T20" fmla="*/ 57150 w 54"/>
                <a:gd name="T21" fmla="*/ 193676 h 122"/>
                <a:gd name="T22" fmla="*/ 47625 w 54"/>
                <a:gd name="T23" fmla="*/ 193676 h 122"/>
                <a:gd name="T24" fmla="*/ 38100 w 54"/>
                <a:gd name="T25" fmla="*/ 193676 h 122"/>
                <a:gd name="T26" fmla="*/ 28575 w 54"/>
                <a:gd name="T27" fmla="*/ 193676 h 122"/>
                <a:gd name="T28" fmla="*/ 19050 w 54"/>
                <a:gd name="T29" fmla="*/ 182563 h 122"/>
                <a:gd name="T30" fmla="*/ 19050 w 54"/>
                <a:gd name="T31" fmla="*/ 182563 h 122"/>
                <a:gd name="T32" fmla="*/ 9525 w 54"/>
                <a:gd name="T33" fmla="*/ 182563 h 122"/>
                <a:gd name="T34" fmla="*/ 9525 w 54"/>
                <a:gd name="T35" fmla="*/ 173038 h 122"/>
                <a:gd name="T36" fmla="*/ 9525 w 54"/>
                <a:gd name="T37" fmla="*/ 173038 h 122"/>
                <a:gd name="T38" fmla="*/ 9525 w 54"/>
                <a:gd name="T39" fmla="*/ 163513 h 122"/>
                <a:gd name="T40" fmla="*/ 0 w 54"/>
                <a:gd name="T41" fmla="*/ 144463 h 122"/>
                <a:gd name="T42" fmla="*/ 0 w 54"/>
                <a:gd name="T43" fmla="*/ 134938 h 122"/>
                <a:gd name="T44" fmla="*/ 0 w 54"/>
                <a:gd name="T45" fmla="*/ 96838 h 122"/>
                <a:gd name="T46" fmla="*/ 0 w 54"/>
                <a:gd name="T47" fmla="*/ 57150 h 122"/>
                <a:gd name="T48" fmla="*/ 0 w 54"/>
                <a:gd name="T49" fmla="*/ 38100 h 122"/>
                <a:gd name="T50" fmla="*/ 0 w 54"/>
                <a:gd name="T51" fmla="*/ 28575 h 122"/>
                <a:gd name="T52" fmla="*/ 9525 w 54"/>
                <a:gd name="T53" fmla="*/ 19050 h 122"/>
                <a:gd name="T54" fmla="*/ 9525 w 54"/>
                <a:gd name="T55" fmla="*/ 19050 h 122"/>
                <a:gd name="T56" fmla="*/ 9525 w 54"/>
                <a:gd name="T57" fmla="*/ 9525 h 122"/>
                <a:gd name="T58" fmla="*/ 19050 w 54"/>
                <a:gd name="T59" fmla="*/ 9525 h 122"/>
                <a:gd name="T60" fmla="*/ 19050 w 54"/>
                <a:gd name="T61" fmla="*/ 0 h 122"/>
                <a:gd name="T62" fmla="*/ 28575 w 54"/>
                <a:gd name="T63" fmla="*/ 0 h 122"/>
                <a:gd name="T64" fmla="*/ 38100 w 54"/>
                <a:gd name="T65" fmla="*/ 0 h 122"/>
                <a:gd name="T66" fmla="*/ 47625 w 54"/>
                <a:gd name="T67" fmla="*/ 0 h 122"/>
                <a:gd name="T68" fmla="*/ 57150 w 54"/>
                <a:gd name="T69" fmla="*/ 0 h 122"/>
                <a:gd name="T70" fmla="*/ 57150 w 54"/>
                <a:gd name="T71" fmla="*/ 0 h 122"/>
                <a:gd name="T72" fmla="*/ 66675 w 54"/>
                <a:gd name="T73" fmla="*/ 0 h 122"/>
                <a:gd name="T74" fmla="*/ 76200 w 54"/>
                <a:gd name="T75" fmla="*/ 9525 h 122"/>
                <a:gd name="T76" fmla="*/ 76200 w 54"/>
                <a:gd name="T77" fmla="*/ 9525 h 122"/>
                <a:gd name="T78" fmla="*/ 76200 w 54"/>
                <a:gd name="T79" fmla="*/ 19050 h 122"/>
                <a:gd name="T80" fmla="*/ 85725 w 54"/>
                <a:gd name="T81" fmla="*/ 19050 h 122"/>
                <a:gd name="T82" fmla="*/ 85725 w 54"/>
                <a:gd name="T83" fmla="*/ 28575 h 122"/>
                <a:gd name="T84" fmla="*/ 85725 w 54"/>
                <a:gd name="T85" fmla="*/ 38100 h 122"/>
                <a:gd name="T86" fmla="*/ 85725 w 54"/>
                <a:gd name="T87" fmla="*/ 57150 h 122"/>
                <a:gd name="T88" fmla="*/ 85725 w 54"/>
                <a:gd name="T89" fmla="*/ 96838 h 122"/>
                <a:gd name="T90" fmla="*/ 85725 w 54"/>
                <a:gd name="T91" fmla="*/ 96838 h 122"/>
                <a:gd name="T92" fmla="*/ 85725 w 54"/>
                <a:gd name="T93" fmla="*/ 96838 h 1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"/>
                <a:gd name="T142" fmla="*/ 0 h 122"/>
                <a:gd name="T143" fmla="*/ 54 w 54"/>
                <a:gd name="T144" fmla="*/ 122 h 1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" h="122">
                  <a:moveTo>
                    <a:pt x="54" y="61"/>
                  </a:moveTo>
                  <a:lnTo>
                    <a:pt x="54" y="85"/>
                  </a:lnTo>
                  <a:lnTo>
                    <a:pt x="54" y="91"/>
                  </a:lnTo>
                  <a:lnTo>
                    <a:pt x="54" y="103"/>
                  </a:lnTo>
                  <a:lnTo>
                    <a:pt x="54" y="109"/>
                  </a:lnTo>
                  <a:lnTo>
                    <a:pt x="48" y="109"/>
                  </a:lnTo>
                  <a:lnTo>
                    <a:pt x="48" y="115"/>
                  </a:lnTo>
                  <a:lnTo>
                    <a:pt x="42" y="115"/>
                  </a:lnTo>
                  <a:lnTo>
                    <a:pt x="36" y="122"/>
                  </a:lnTo>
                  <a:lnTo>
                    <a:pt x="30" y="122"/>
                  </a:lnTo>
                  <a:lnTo>
                    <a:pt x="24" y="122"/>
                  </a:lnTo>
                  <a:lnTo>
                    <a:pt x="18" y="122"/>
                  </a:lnTo>
                  <a:lnTo>
                    <a:pt x="12" y="115"/>
                  </a:lnTo>
                  <a:lnTo>
                    <a:pt x="6" y="115"/>
                  </a:lnTo>
                  <a:lnTo>
                    <a:pt x="6" y="109"/>
                  </a:lnTo>
                  <a:lnTo>
                    <a:pt x="6" y="103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61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54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08" name="Line 201"/>
            <p:cNvSpPr>
              <a:spLocks noChangeShapeType="1"/>
            </p:cNvSpPr>
            <p:nvPr/>
          </p:nvSpPr>
          <p:spPr bwMode="auto">
            <a:xfrm flipH="1" flipV="1">
              <a:off x="3387743" y="3529023"/>
              <a:ext cx="19050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09" name="Line 202"/>
            <p:cNvSpPr>
              <a:spLocks noChangeShapeType="1"/>
            </p:cNvSpPr>
            <p:nvPr/>
          </p:nvSpPr>
          <p:spPr bwMode="auto">
            <a:xfrm flipH="1" flipV="1">
              <a:off x="3416318" y="3519498"/>
              <a:ext cx="20638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10" name="Picture 203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3329005" y="3394085"/>
              <a:ext cx="127001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" name="Freeform 204"/>
            <p:cNvSpPr>
              <a:spLocks/>
            </p:cNvSpPr>
            <p:nvPr/>
          </p:nvSpPr>
          <p:spPr bwMode="auto">
            <a:xfrm>
              <a:off x="3349643" y="3413135"/>
              <a:ext cx="87313" cy="115888"/>
            </a:xfrm>
            <a:custGeom>
              <a:avLst/>
              <a:gdLst>
                <a:gd name="T0" fmla="*/ 87313 w 55"/>
                <a:gd name="T1" fmla="*/ 47625 h 73"/>
                <a:gd name="T2" fmla="*/ 87313 w 55"/>
                <a:gd name="T3" fmla="*/ 58738 h 73"/>
                <a:gd name="T4" fmla="*/ 87313 w 55"/>
                <a:gd name="T5" fmla="*/ 68263 h 73"/>
                <a:gd name="T6" fmla="*/ 87313 w 55"/>
                <a:gd name="T7" fmla="*/ 87313 h 73"/>
                <a:gd name="T8" fmla="*/ 87313 w 55"/>
                <a:gd name="T9" fmla="*/ 96838 h 73"/>
                <a:gd name="T10" fmla="*/ 76200 w 55"/>
                <a:gd name="T11" fmla="*/ 106363 h 73"/>
                <a:gd name="T12" fmla="*/ 66675 w 55"/>
                <a:gd name="T13" fmla="*/ 106363 h 73"/>
                <a:gd name="T14" fmla="*/ 66675 w 55"/>
                <a:gd name="T15" fmla="*/ 115888 h 73"/>
                <a:gd name="T16" fmla="*/ 66675 w 55"/>
                <a:gd name="T17" fmla="*/ 115888 h 73"/>
                <a:gd name="T18" fmla="*/ 57150 w 55"/>
                <a:gd name="T19" fmla="*/ 115888 h 73"/>
                <a:gd name="T20" fmla="*/ 57150 w 55"/>
                <a:gd name="T21" fmla="*/ 115888 h 73"/>
                <a:gd name="T22" fmla="*/ 47625 w 55"/>
                <a:gd name="T23" fmla="*/ 115888 h 73"/>
                <a:gd name="T24" fmla="*/ 47625 w 55"/>
                <a:gd name="T25" fmla="*/ 115888 h 73"/>
                <a:gd name="T26" fmla="*/ 38100 w 55"/>
                <a:gd name="T27" fmla="*/ 115888 h 73"/>
                <a:gd name="T28" fmla="*/ 38100 w 55"/>
                <a:gd name="T29" fmla="*/ 115888 h 73"/>
                <a:gd name="T30" fmla="*/ 28575 w 55"/>
                <a:gd name="T31" fmla="*/ 115888 h 73"/>
                <a:gd name="T32" fmla="*/ 19050 w 55"/>
                <a:gd name="T33" fmla="*/ 106363 h 73"/>
                <a:gd name="T34" fmla="*/ 19050 w 55"/>
                <a:gd name="T35" fmla="*/ 96838 h 73"/>
                <a:gd name="T36" fmla="*/ 9525 w 55"/>
                <a:gd name="T37" fmla="*/ 87313 h 73"/>
                <a:gd name="T38" fmla="*/ 0 w 55"/>
                <a:gd name="T39" fmla="*/ 77788 h 73"/>
                <a:gd name="T40" fmla="*/ 0 w 55"/>
                <a:gd name="T41" fmla="*/ 68263 h 73"/>
                <a:gd name="T42" fmla="*/ 0 w 55"/>
                <a:gd name="T43" fmla="*/ 58738 h 73"/>
                <a:gd name="T44" fmla="*/ 0 w 55"/>
                <a:gd name="T45" fmla="*/ 47625 h 73"/>
                <a:gd name="T46" fmla="*/ 0 w 55"/>
                <a:gd name="T47" fmla="*/ 28575 h 73"/>
                <a:gd name="T48" fmla="*/ 0 w 55"/>
                <a:gd name="T49" fmla="*/ 19050 h 73"/>
                <a:gd name="T50" fmla="*/ 9525 w 55"/>
                <a:gd name="T51" fmla="*/ 9525 h 73"/>
                <a:gd name="T52" fmla="*/ 9525 w 55"/>
                <a:gd name="T53" fmla="*/ 9525 h 73"/>
                <a:gd name="T54" fmla="*/ 19050 w 55"/>
                <a:gd name="T55" fmla="*/ 0 h 73"/>
                <a:gd name="T56" fmla="*/ 19050 w 55"/>
                <a:gd name="T57" fmla="*/ 0 h 73"/>
                <a:gd name="T58" fmla="*/ 19050 w 55"/>
                <a:gd name="T59" fmla="*/ 0 h 73"/>
                <a:gd name="T60" fmla="*/ 28575 w 55"/>
                <a:gd name="T61" fmla="*/ 0 h 73"/>
                <a:gd name="T62" fmla="*/ 28575 w 55"/>
                <a:gd name="T63" fmla="*/ 0 h 73"/>
                <a:gd name="T64" fmla="*/ 38100 w 55"/>
                <a:gd name="T65" fmla="*/ 0 h 73"/>
                <a:gd name="T66" fmla="*/ 38100 w 55"/>
                <a:gd name="T67" fmla="*/ 0 h 73"/>
                <a:gd name="T68" fmla="*/ 47625 w 55"/>
                <a:gd name="T69" fmla="*/ 0 h 73"/>
                <a:gd name="T70" fmla="*/ 57150 w 55"/>
                <a:gd name="T71" fmla="*/ 0 h 73"/>
                <a:gd name="T72" fmla="*/ 57150 w 55"/>
                <a:gd name="T73" fmla="*/ 9525 h 73"/>
                <a:gd name="T74" fmla="*/ 66675 w 55"/>
                <a:gd name="T75" fmla="*/ 19050 h 73"/>
                <a:gd name="T76" fmla="*/ 76200 w 55"/>
                <a:gd name="T77" fmla="*/ 28575 h 73"/>
                <a:gd name="T78" fmla="*/ 76200 w 55"/>
                <a:gd name="T79" fmla="*/ 38100 h 73"/>
                <a:gd name="T80" fmla="*/ 87313 w 55"/>
                <a:gd name="T81" fmla="*/ 47625 h 73"/>
                <a:gd name="T82" fmla="*/ 87313 w 55"/>
                <a:gd name="T83" fmla="*/ 47625 h 73"/>
                <a:gd name="T84" fmla="*/ 87313 w 55"/>
                <a:gd name="T85" fmla="*/ 47625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73"/>
                <a:gd name="T131" fmla="*/ 55 w 55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73">
                  <a:moveTo>
                    <a:pt x="55" y="30"/>
                  </a:moveTo>
                  <a:lnTo>
                    <a:pt x="55" y="37"/>
                  </a:lnTo>
                  <a:lnTo>
                    <a:pt x="55" y="43"/>
                  </a:lnTo>
                  <a:lnTo>
                    <a:pt x="55" y="55"/>
                  </a:lnTo>
                  <a:lnTo>
                    <a:pt x="55" y="61"/>
                  </a:lnTo>
                  <a:lnTo>
                    <a:pt x="48" y="67"/>
                  </a:lnTo>
                  <a:lnTo>
                    <a:pt x="42" y="67"/>
                  </a:lnTo>
                  <a:lnTo>
                    <a:pt x="42" y="73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2" y="67"/>
                  </a:lnTo>
                  <a:lnTo>
                    <a:pt x="12" y="61"/>
                  </a:lnTo>
                  <a:lnTo>
                    <a:pt x="6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55" y="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12" name="Picture 205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387743" y="3335347"/>
              <a:ext cx="184151" cy="23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" name="Freeform 206"/>
            <p:cNvSpPr>
              <a:spLocks/>
            </p:cNvSpPr>
            <p:nvPr/>
          </p:nvSpPr>
          <p:spPr bwMode="auto">
            <a:xfrm>
              <a:off x="3416318" y="3354397"/>
              <a:ext cx="127001" cy="184151"/>
            </a:xfrm>
            <a:custGeom>
              <a:avLst/>
              <a:gdLst>
                <a:gd name="T0" fmla="*/ 106363 w 80"/>
                <a:gd name="T1" fmla="*/ 77788 h 116"/>
                <a:gd name="T2" fmla="*/ 115888 w 80"/>
                <a:gd name="T3" fmla="*/ 117476 h 116"/>
                <a:gd name="T4" fmla="*/ 127001 w 80"/>
                <a:gd name="T5" fmla="*/ 127001 h 116"/>
                <a:gd name="T6" fmla="*/ 127001 w 80"/>
                <a:gd name="T7" fmla="*/ 146051 h 116"/>
                <a:gd name="T8" fmla="*/ 127001 w 80"/>
                <a:gd name="T9" fmla="*/ 146051 h 116"/>
                <a:gd name="T10" fmla="*/ 127001 w 80"/>
                <a:gd name="T11" fmla="*/ 155576 h 116"/>
                <a:gd name="T12" fmla="*/ 127001 w 80"/>
                <a:gd name="T13" fmla="*/ 165101 h 116"/>
                <a:gd name="T14" fmla="*/ 127001 w 80"/>
                <a:gd name="T15" fmla="*/ 165101 h 116"/>
                <a:gd name="T16" fmla="*/ 127001 w 80"/>
                <a:gd name="T17" fmla="*/ 174626 h 116"/>
                <a:gd name="T18" fmla="*/ 115888 w 80"/>
                <a:gd name="T19" fmla="*/ 174626 h 116"/>
                <a:gd name="T20" fmla="*/ 106363 w 80"/>
                <a:gd name="T21" fmla="*/ 184151 h 116"/>
                <a:gd name="T22" fmla="*/ 106363 w 80"/>
                <a:gd name="T23" fmla="*/ 184151 h 116"/>
                <a:gd name="T24" fmla="*/ 96838 w 80"/>
                <a:gd name="T25" fmla="*/ 184151 h 116"/>
                <a:gd name="T26" fmla="*/ 87313 w 80"/>
                <a:gd name="T27" fmla="*/ 184151 h 116"/>
                <a:gd name="T28" fmla="*/ 77788 w 80"/>
                <a:gd name="T29" fmla="*/ 184151 h 116"/>
                <a:gd name="T30" fmla="*/ 77788 w 80"/>
                <a:gd name="T31" fmla="*/ 184151 h 116"/>
                <a:gd name="T32" fmla="*/ 68263 w 80"/>
                <a:gd name="T33" fmla="*/ 184151 h 116"/>
                <a:gd name="T34" fmla="*/ 68263 w 80"/>
                <a:gd name="T35" fmla="*/ 184151 h 116"/>
                <a:gd name="T36" fmla="*/ 58738 w 80"/>
                <a:gd name="T37" fmla="*/ 174626 h 116"/>
                <a:gd name="T38" fmla="*/ 58738 w 80"/>
                <a:gd name="T39" fmla="*/ 174626 h 116"/>
                <a:gd name="T40" fmla="*/ 49213 w 80"/>
                <a:gd name="T41" fmla="*/ 165101 h 116"/>
                <a:gd name="T42" fmla="*/ 39688 w 80"/>
                <a:gd name="T43" fmla="*/ 146051 h 116"/>
                <a:gd name="T44" fmla="*/ 30163 w 80"/>
                <a:gd name="T45" fmla="*/ 117476 h 116"/>
                <a:gd name="T46" fmla="*/ 9525 w 80"/>
                <a:gd name="T47" fmla="*/ 77788 h 116"/>
                <a:gd name="T48" fmla="*/ 9525 w 80"/>
                <a:gd name="T49" fmla="*/ 58738 h 116"/>
                <a:gd name="T50" fmla="*/ 0 w 80"/>
                <a:gd name="T51" fmla="*/ 49213 h 116"/>
                <a:gd name="T52" fmla="*/ 0 w 80"/>
                <a:gd name="T53" fmla="*/ 39688 h 116"/>
                <a:gd name="T54" fmla="*/ 0 w 80"/>
                <a:gd name="T55" fmla="*/ 39688 h 116"/>
                <a:gd name="T56" fmla="*/ 0 w 80"/>
                <a:gd name="T57" fmla="*/ 30163 h 116"/>
                <a:gd name="T58" fmla="*/ 9525 w 80"/>
                <a:gd name="T59" fmla="*/ 20638 h 116"/>
                <a:gd name="T60" fmla="*/ 9525 w 80"/>
                <a:gd name="T61" fmla="*/ 20638 h 116"/>
                <a:gd name="T62" fmla="*/ 20638 w 80"/>
                <a:gd name="T63" fmla="*/ 9525 h 116"/>
                <a:gd name="T64" fmla="*/ 20638 w 80"/>
                <a:gd name="T65" fmla="*/ 9525 h 116"/>
                <a:gd name="T66" fmla="*/ 30163 w 80"/>
                <a:gd name="T67" fmla="*/ 9525 h 116"/>
                <a:gd name="T68" fmla="*/ 39688 w 80"/>
                <a:gd name="T69" fmla="*/ 0 h 116"/>
                <a:gd name="T70" fmla="*/ 49213 w 80"/>
                <a:gd name="T71" fmla="*/ 0 h 116"/>
                <a:gd name="T72" fmla="*/ 49213 w 80"/>
                <a:gd name="T73" fmla="*/ 0 h 116"/>
                <a:gd name="T74" fmla="*/ 58738 w 80"/>
                <a:gd name="T75" fmla="*/ 0 h 116"/>
                <a:gd name="T76" fmla="*/ 58738 w 80"/>
                <a:gd name="T77" fmla="*/ 0 h 116"/>
                <a:gd name="T78" fmla="*/ 68263 w 80"/>
                <a:gd name="T79" fmla="*/ 9525 h 116"/>
                <a:gd name="T80" fmla="*/ 77788 w 80"/>
                <a:gd name="T81" fmla="*/ 9525 h 116"/>
                <a:gd name="T82" fmla="*/ 77788 w 80"/>
                <a:gd name="T83" fmla="*/ 20638 h 116"/>
                <a:gd name="T84" fmla="*/ 87313 w 80"/>
                <a:gd name="T85" fmla="*/ 30163 h 116"/>
                <a:gd name="T86" fmla="*/ 96838 w 80"/>
                <a:gd name="T87" fmla="*/ 39688 h 116"/>
                <a:gd name="T88" fmla="*/ 106363 w 80"/>
                <a:gd name="T89" fmla="*/ 77788 h 116"/>
                <a:gd name="T90" fmla="*/ 106363 w 80"/>
                <a:gd name="T91" fmla="*/ 77788 h 116"/>
                <a:gd name="T92" fmla="*/ 106363 w 80"/>
                <a:gd name="T93" fmla="*/ 77788 h 1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0"/>
                <a:gd name="T142" fmla="*/ 0 h 116"/>
                <a:gd name="T143" fmla="*/ 80 w 80"/>
                <a:gd name="T144" fmla="*/ 116 h 1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" h="116">
                  <a:moveTo>
                    <a:pt x="67" y="49"/>
                  </a:moveTo>
                  <a:lnTo>
                    <a:pt x="73" y="74"/>
                  </a:lnTo>
                  <a:lnTo>
                    <a:pt x="80" y="80"/>
                  </a:lnTo>
                  <a:lnTo>
                    <a:pt x="80" y="92"/>
                  </a:lnTo>
                  <a:lnTo>
                    <a:pt x="80" y="98"/>
                  </a:lnTo>
                  <a:lnTo>
                    <a:pt x="80" y="104"/>
                  </a:lnTo>
                  <a:lnTo>
                    <a:pt x="80" y="110"/>
                  </a:lnTo>
                  <a:lnTo>
                    <a:pt x="73" y="110"/>
                  </a:lnTo>
                  <a:lnTo>
                    <a:pt x="67" y="116"/>
                  </a:lnTo>
                  <a:lnTo>
                    <a:pt x="61" y="116"/>
                  </a:lnTo>
                  <a:lnTo>
                    <a:pt x="55" y="116"/>
                  </a:lnTo>
                  <a:lnTo>
                    <a:pt x="49" y="116"/>
                  </a:lnTo>
                  <a:lnTo>
                    <a:pt x="43" y="116"/>
                  </a:lnTo>
                  <a:lnTo>
                    <a:pt x="37" y="110"/>
                  </a:lnTo>
                  <a:lnTo>
                    <a:pt x="31" y="104"/>
                  </a:lnTo>
                  <a:lnTo>
                    <a:pt x="25" y="92"/>
                  </a:lnTo>
                  <a:lnTo>
                    <a:pt x="19" y="74"/>
                  </a:lnTo>
                  <a:lnTo>
                    <a:pt x="6" y="49"/>
                  </a:lnTo>
                  <a:lnTo>
                    <a:pt x="6" y="37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13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6"/>
                  </a:lnTo>
                  <a:lnTo>
                    <a:pt x="49" y="6"/>
                  </a:lnTo>
                  <a:lnTo>
                    <a:pt x="49" y="13"/>
                  </a:lnTo>
                  <a:lnTo>
                    <a:pt x="55" y="19"/>
                  </a:lnTo>
                  <a:lnTo>
                    <a:pt x="61" y="25"/>
                  </a:lnTo>
                  <a:lnTo>
                    <a:pt x="67" y="4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14" name="Picture 207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906988" y="3065471"/>
              <a:ext cx="153988" cy="222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" name="Freeform 208"/>
            <p:cNvSpPr>
              <a:spLocks/>
            </p:cNvSpPr>
            <p:nvPr/>
          </p:nvSpPr>
          <p:spPr bwMode="auto">
            <a:xfrm>
              <a:off x="4935563" y="3084521"/>
              <a:ext cx="96838" cy="193676"/>
            </a:xfrm>
            <a:custGeom>
              <a:avLst/>
              <a:gdLst>
                <a:gd name="T0" fmla="*/ 87313 w 61"/>
                <a:gd name="T1" fmla="*/ 106363 h 122"/>
                <a:gd name="T2" fmla="*/ 87313 w 61"/>
                <a:gd name="T3" fmla="*/ 134938 h 122"/>
                <a:gd name="T4" fmla="*/ 77788 w 61"/>
                <a:gd name="T5" fmla="*/ 153988 h 122"/>
                <a:gd name="T6" fmla="*/ 77788 w 61"/>
                <a:gd name="T7" fmla="*/ 163513 h 122"/>
                <a:gd name="T8" fmla="*/ 68263 w 61"/>
                <a:gd name="T9" fmla="*/ 173038 h 122"/>
                <a:gd name="T10" fmla="*/ 68263 w 61"/>
                <a:gd name="T11" fmla="*/ 173038 h 122"/>
                <a:gd name="T12" fmla="*/ 58738 w 61"/>
                <a:gd name="T13" fmla="*/ 184151 h 122"/>
                <a:gd name="T14" fmla="*/ 58738 w 61"/>
                <a:gd name="T15" fmla="*/ 184151 h 122"/>
                <a:gd name="T16" fmla="*/ 49213 w 61"/>
                <a:gd name="T17" fmla="*/ 184151 h 122"/>
                <a:gd name="T18" fmla="*/ 49213 w 61"/>
                <a:gd name="T19" fmla="*/ 193676 h 122"/>
                <a:gd name="T20" fmla="*/ 38100 w 61"/>
                <a:gd name="T21" fmla="*/ 193676 h 122"/>
                <a:gd name="T22" fmla="*/ 28575 w 61"/>
                <a:gd name="T23" fmla="*/ 184151 h 122"/>
                <a:gd name="T24" fmla="*/ 19050 w 61"/>
                <a:gd name="T25" fmla="*/ 184151 h 122"/>
                <a:gd name="T26" fmla="*/ 9525 w 61"/>
                <a:gd name="T27" fmla="*/ 184151 h 122"/>
                <a:gd name="T28" fmla="*/ 9525 w 61"/>
                <a:gd name="T29" fmla="*/ 184151 h 122"/>
                <a:gd name="T30" fmla="*/ 0 w 61"/>
                <a:gd name="T31" fmla="*/ 173038 h 122"/>
                <a:gd name="T32" fmla="*/ 0 w 61"/>
                <a:gd name="T33" fmla="*/ 173038 h 122"/>
                <a:gd name="T34" fmla="*/ 0 w 61"/>
                <a:gd name="T35" fmla="*/ 163513 h 122"/>
                <a:gd name="T36" fmla="*/ 0 w 61"/>
                <a:gd name="T37" fmla="*/ 153988 h 122"/>
                <a:gd name="T38" fmla="*/ 0 w 61"/>
                <a:gd name="T39" fmla="*/ 153988 h 122"/>
                <a:gd name="T40" fmla="*/ 0 w 61"/>
                <a:gd name="T41" fmla="*/ 134938 h 122"/>
                <a:gd name="T42" fmla="*/ 0 w 61"/>
                <a:gd name="T43" fmla="*/ 125413 h 122"/>
                <a:gd name="T44" fmla="*/ 9525 w 61"/>
                <a:gd name="T45" fmla="*/ 87313 h 122"/>
                <a:gd name="T46" fmla="*/ 9525 w 61"/>
                <a:gd name="T47" fmla="*/ 47625 h 122"/>
                <a:gd name="T48" fmla="*/ 19050 w 61"/>
                <a:gd name="T49" fmla="*/ 28575 h 122"/>
                <a:gd name="T50" fmla="*/ 19050 w 61"/>
                <a:gd name="T51" fmla="*/ 19050 h 122"/>
                <a:gd name="T52" fmla="*/ 28575 w 61"/>
                <a:gd name="T53" fmla="*/ 9525 h 122"/>
                <a:gd name="T54" fmla="*/ 28575 w 61"/>
                <a:gd name="T55" fmla="*/ 9525 h 122"/>
                <a:gd name="T56" fmla="*/ 28575 w 61"/>
                <a:gd name="T57" fmla="*/ 0 h 122"/>
                <a:gd name="T58" fmla="*/ 38100 w 61"/>
                <a:gd name="T59" fmla="*/ 0 h 122"/>
                <a:gd name="T60" fmla="*/ 49213 w 61"/>
                <a:gd name="T61" fmla="*/ 0 h 122"/>
                <a:gd name="T62" fmla="*/ 49213 w 61"/>
                <a:gd name="T63" fmla="*/ 0 h 122"/>
                <a:gd name="T64" fmla="*/ 58738 w 61"/>
                <a:gd name="T65" fmla="*/ 0 h 122"/>
                <a:gd name="T66" fmla="*/ 68263 w 61"/>
                <a:gd name="T67" fmla="*/ 0 h 122"/>
                <a:gd name="T68" fmla="*/ 77788 w 61"/>
                <a:gd name="T69" fmla="*/ 0 h 122"/>
                <a:gd name="T70" fmla="*/ 87313 w 61"/>
                <a:gd name="T71" fmla="*/ 0 h 122"/>
                <a:gd name="T72" fmla="*/ 87313 w 61"/>
                <a:gd name="T73" fmla="*/ 9525 h 122"/>
                <a:gd name="T74" fmla="*/ 96838 w 61"/>
                <a:gd name="T75" fmla="*/ 9525 h 122"/>
                <a:gd name="T76" fmla="*/ 96838 w 61"/>
                <a:gd name="T77" fmla="*/ 19050 h 122"/>
                <a:gd name="T78" fmla="*/ 96838 w 61"/>
                <a:gd name="T79" fmla="*/ 19050 h 122"/>
                <a:gd name="T80" fmla="*/ 96838 w 61"/>
                <a:gd name="T81" fmla="*/ 28575 h 122"/>
                <a:gd name="T82" fmla="*/ 96838 w 61"/>
                <a:gd name="T83" fmla="*/ 38100 h 122"/>
                <a:gd name="T84" fmla="*/ 96838 w 61"/>
                <a:gd name="T85" fmla="*/ 47625 h 122"/>
                <a:gd name="T86" fmla="*/ 96838 w 61"/>
                <a:gd name="T87" fmla="*/ 66675 h 122"/>
                <a:gd name="T88" fmla="*/ 87313 w 61"/>
                <a:gd name="T89" fmla="*/ 106363 h 122"/>
                <a:gd name="T90" fmla="*/ 87313 w 61"/>
                <a:gd name="T91" fmla="*/ 106363 h 122"/>
                <a:gd name="T92" fmla="*/ 87313 w 61"/>
                <a:gd name="T93" fmla="*/ 106363 h 1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"/>
                <a:gd name="T142" fmla="*/ 0 h 122"/>
                <a:gd name="T143" fmla="*/ 61 w 61"/>
                <a:gd name="T144" fmla="*/ 122 h 1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" h="122">
                  <a:moveTo>
                    <a:pt x="55" y="67"/>
                  </a:moveTo>
                  <a:lnTo>
                    <a:pt x="55" y="85"/>
                  </a:lnTo>
                  <a:lnTo>
                    <a:pt x="49" y="97"/>
                  </a:lnTo>
                  <a:lnTo>
                    <a:pt x="49" y="103"/>
                  </a:lnTo>
                  <a:lnTo>
                    <a:pt x="43" y="109"/>
                  </a:lnTo>
                  <a:lnTo>
                    <a:pt x="37" y="116"/>
                  </a:lnTo>
                  <a:lnTo>
                    <a:pt x="31" y="116"/>
                  </a:lnTo>
                  <a:lnTo>
                    <a:pt x="31" y="122"/>
                  </a:lnTo>
                  <a:lnTo>
                    <a:pt x="24" y="122"/>
                  </a:lnTo>
                  <a:lnTo>
                    <a:pt x="18" y="116"/>
                  </a:lnTo>
                  <a:lnTo>
                    <a:pt x="12" y="116"/>
                  </a:lnTo>
                  <a:lnTo>
                    <a:pt x="6" y="116"/>
                  </a:lnTo>
                  <a:lnTo>
                    <a:pt x="0" y="109"/>
                  </a:lnTo>
                  <a:lnTo>
                    <a:pt x="0" y="103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6" y="55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55" y="6"/>
                  </a:lnTo>
                  <a:lnTo>
                    <a:pt x="61" y="6"/>
                  </a:lnTo>
                  <a:lnTo>
                    <a:pt x="61" y="12"/>
                  </a:lnTo>
                  <a:lnTo>
                    <a:pt x="61" y="18"/>
                  </a:lnTo>
                  <a:lnTo>
                    <a:pt x="61" y="24"/>
                  </a:lnTo>
                  <a:lnTo>
                    <a:pt x="61" y="30"/>
                  </a:lnTo>
                  <a:lnTo>
                    <a:pt x="61" y="42"/>
                  </a:lnTo>
                  <a:lnTo>
                    <a:pt x="55" y="6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16" name="Line 209"/>
            <p:cNvSpPr>
              <a:spLocks noChangeShapeType="1"/>
            </p:cNvSpPr>
            <p:nvPr/>
          </p:nvSpPr>
          <p:spPr bwMode="auto">
            <a:xfrm flipV="1">
              <a:off x="5032401" y="3219459"/>
              <a:ext cx="19050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17" name="Line 210"/>
            <p:cNvSpPr>
              <a:spLocks noChangeShapeType="1"/>
            </p:cNvSpPr>
            <p:nvPr/>
          </p:nvSpPr>
          <p:spPr bwMode="auto">
            <a:xfrm flipV="1">
              <a:off x="5051451" y="3228984"/>
              <a:ext cx="19050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18" name="Picture 211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5013351" y="3094046"/>
              <a:ext cx="12541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9" name="Freeform 212"/>
            <p:cNvSpPr>
              <a:spLocks/>
            </p:cNvSpPr>
            <p:nvPr/>
          </p:nvSpPr>
          <p:spPr bwMode="auto">
            <a:xfrm>
              <a:off x="5032375" y="3113078"/>
              <a:ext cx="87313" cy="115888"/>
            </a:xfrm>
            <a:custGeom>
              <a:avLst/>
              <a:gdLst>
                <a:gd name="T0" fmla="*/ 87313 w 55"/>
                <a:gd name="T1" fmla="*/ 68263 h 73"/>
                <a:gd name="T2" fmla="*/ 87313 w 55"/>
                <a:gd name="T3" fmla="*/ 87313 h 73"/>
                <a:gd name="T4" fmla="*/ 77788 w 55"/>
                <a:gd name="T5" fmla="*/ 96838 h 73"/>
                <a:gd name="T6" fmla="*/ 68263 w 55"/>
                <a:gd name="T7" fmla="*/ 106363 h 73"/>
                <a:gd name="T8" fmla="*/ 58738 w 55"/>
                <a:gd name="T9" fmla="*/ 106363 h 73"/>
                <a:gd name="T10" fmla="*/ 58738 w 55"/>
                <a:gd name="T11" fmla="*/ 115888 h 73"/>
                <a:gd name="T12" fmla="*/ 47625 w 55"/>
                <a:gd name="T13" fmla="*/ 115888 h 73"/>
                <a:gd name="T14" fmla="*/ 38100 w 55"/>
                <a:gd name="T15" fmla="*/ 115888 h 73"/>
                <a:gd name="T16" fmla="*/ 38100 w 55"/>
                <a:gd name="T17" fmla="*/ 115888 h 73"/>
                <a:gd name="T18" fmla="*/ 28575 w 55"/>
                <a:gd name="T19" fmla="*/ 115888 h 73"/>
                <a:gd name="T20" fmla="*/ 28575 w 55"/>
                <a:gd name="T21" fmla="*/ 115888 h 73"/>
                <a:gd name="T22" fmla="*/ 19050 w 55"/>
                <a:gd name="T23" fmla="*/ 115888 h 73"/>
                <a:gd name="T24" fmla="*/ 19050 w 55"/>
                <a:gd name="T25" fmla="*/ 115888 h 73"/>
                <a:gd name="T26" fmla="*/ 19050 w 55"/>
                <a:gd name="T27" fmla="*/ 115888 h 73"/>
                <a:gd name="T28" fmla="*/ 9525 w 55"/>
                <a:gd name="T29" fmla="*/ 106363 h 73"/>
                <a:gd name="T30" fmla="*/ 9525 w 55"/>
                <a:gd name="T31" fmla="*/ 96838 h 73"/>
                <a:gd name="T32" fmla="*/ 0 w 55"/>
                <a:gd name="T33" fmla="*/ 87313 h 73"/>
                <a:gd name="T34" fmla="*/ 0 w 55"/>
                <a:gd name="T35" fmla="*/ 77788 h 73"/>
                <a:gd name="T36" fmla="*/ 0 w 55"/>
                <a:gd name="T37" fmla="*/ 68263 h 73"/>
                <a:gd name="T38" fmla="*/ 0 w 55"/>
                <a:gd name="T39" fmla="*/ 58738 h 73"/>
                <a:gd name="T40" fmla="*/ 0 w 55"/>
                <a:gd name="T41" fmla="*/ 49213 h 73"/>
                <a:gd name="T42" fmla="*/ 9525 w 55"/>
                <a:gd name="T43" fmla="*/ 28575 h 73"/>
                <a:gd name="T44" fmla="*/ 9525 w 55"/>
                <a:gd name="T45" fmla="*/ 19050 h 73"/>
                <a:gd name="T46" fmla="*/ 19050 w 55"/>
                <a:gd name="T47" fmla="*/ 9525 h 73"/>
                <a:gd name="T48" fmla="*/ 28575 w 55"/>
                <a:gd name="T49" fmla="*/ 9525 h 73"/>
                <a:gd name="T50" fmla="*/ 38100 w 55"/>
                <a:gd name="T51" fmla="*/ 0 h 73"/>
                <a:gd name="T52" fmla="*/ 47625 w 55"/>
                <a:gd name="T53" fmla="*/ 0 h 73"/>
                <a:gd name="T54" fmla="*/ 47625 w 55"/>
                <a:gd name="T55" fmla="*/ 0 h 73"/>
                <a:gd name="T56" fmla="*/ 58738 w 55"/>
                <a:gd name="T57" fmla="*/ 0 h 73"/>
                <a:gd name="T58" fmla="*/ 58738 w 55"/>
                <a:gd name="T59" fmla="*/ 0 h 73"/>
                <a:gd name="T60" fmla="*/ 68263 w 55"/>
                <a:gd name="T61" fmla="*/ 0 h 73"/>
                <a:gd name="T62" fmla="*/ 68263 w 55"/>
                <a:gd name="T63" fmla="*/ 0 h 73"/>
                <a:gd name="T64" fmla="*/ 68263 w 55"/>
                <a:gd name="T65" fmla="*/ 0 h 73"/>
                <a:gd name="T66" fmla="*/ 77788 w 55"/>
                <a:gd name="T67" fmla="*/ 9525 h 73"/>
                <a:gd name="T68" fmla="*/ 77788 w 55"/>
                <a:gd name="T69" fmla="*/ 9525 h 73"/>
                <a:gd name="T70" fmla="*/ 87313 w 55"/>
                <a:gd name="T71" fmla="*/ 19050 h 73"/>
                <a:gd name="T72" fmla="*/ 87313 w 55"/>
                <a:gd name="T73" fmla="*/ 28575 h 73"/>
                <a:gd name="T74" fmla="*/ 87313 w 55"/>
                <a:gd name="T75" fmla="*/ 38100 h 73"/>
                <a:gd name="T76" fmla="*/ 87313 w 55"/>
                <a:gd name="T77" fmla="*/ 49213 h 73"/>
                <a:gd name="T78" fmla="*/ 87313 w 55"/>
                <a:gd name="T79" fmla="*/ 58738 h 73"/>
                <a:gd name="T80" fmla="*/ 87313 w 55"/>
                <a:gd name="T81" fmla="*/ 68263 h 73"/>
                <a:gd name="T82" fmla="*/ 87313 w 55"/>
                <a:gd name="T83" fmla="*/ 68263 h 73"/>
                <a:gd name="T84" fmla="*/ 87313 w 55"/>
                <a:gd name="T85" fmla="*/ 68263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73"/>
                <a:gd name="T131" fmla="*/ 55 w 55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73">
                  <a:moveTo>
                    <a:pt x="55" y="43"/>
                  </a:moveTo>
                  <a:lnTo>
                    <a:pt x="55" y="55"/>
                  </a:lnTo>
                  <a:lnTo>
                    <a:pt x="49" y="61"/>
                  </a:lnTo>
                  <a:lnTo>
                    <a:pt x="43" y="67"/>
                  </a:lnTo>
                  <a:lnTo>
                    <a:pt x="37" y="67"/>
                  </a:lnTo>
                  <a:lnTo>
                    <a:pt x="37" y="73"/>
                  </a:lnTo>
                  <a:lnTo>
                    <a:pt x="30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6"/>
                  </a:lnTo>
                  <a:lnTo>
                    <a:pt x="55" y="12"/>
                  </a:lnTo>
                  <a:lnTo>
                    <a:pt x="55" y="18"/>
                  </a:lnTo>
                  <a:lnTo>
                    <a:pt x="55" y="24"/>
                  </a:lnTo>
                  <a:lnTo>
                    <a:pt x="55" y="31"/>
                  </a:lnTo>
                  <a:lnTo>
                    <a:pt x="55" y="37"/>
                  </a:lnTo>
                  <a:lnTo>
                    <a:pt x="55" y="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20" name="Picture 213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060950" y="3113078"/>
              <a:ext cx="184150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1" name="Freeform 214"/>
            <p:cNvSpPr>
              <a:spLocks/>
            </p:cNvSpPr>
            <p:nvPr/>
          </p:nvSpPr>
          <p:spPr bwMode="auto">
            <a:xfrm>
              <a:off x="5091113" y="3132128"/>
              <a:ext cx="125413" cy="193675"/>
            </a:xfrm>
            <a:custGeom>
              <a:avLst/>
              <a:gdLst>
                <a:gd name="T0" fmla="*/ 106363 w 79"/>
                <a:gd name="T1" fmla="*/ 106363 h 122"/>
                <a:gd name="T2" fmla="*/ 85725 w 79"/>
                <a:gd name="T3" fmla="*/ 146050 h 122"/>
                <a:gd name="T4" fmla="*/ 85725 w 79"/>
                <a:gd name="T5" fmla="*/ 165100 h 122"/>
                <a:gd name="T6" fmla="*/ 76200 w 79"/>
                <a:gd name="T7" fmla="*/ 174625 h 122"/>
                <a:gd name="T8" fmla="*/ 66675 w 79"/>
                <a:gd name="T9" fmla="*/ 174625 h 122"/>
                <a:gd name="T10" fmla="*/ 66675 w 79"/>
                <a:gd name="T11" fmla="*/ 184150 h 122"/>
                <a:gd name="T12" fmla="*/ 57150 w 79"/>
                <a:gd name="T13" fmla="*/ 184150 h 122"/>
                <a:gd name="T14" fmla="*/ 57150 w 79"/>
                <a:gd name="T15" fmla="*/ 184150 h 122"/>
                <a:gd name="T16" fmla="*/ 47625 w 79"/>
                <a:gd name="T17" fmla="*/ 193675 h 122"/>
                <a:gd name="T18" fmla="*/ 47625 w 79"/>
                <a:gd name="T19" fmla="*/ 193675 h 122"/>
                <a:gd name="T20" fmla="*/ 38100 w 79"/>
                <a:gd name="T21" fmla="*/ 184150 h 122"/>
                <a:gd name="T22" fmla="*/ 28575 w 79"/>
                <a:gd name="T23" fmla="*/ 184150 h 122"/>
                <a:gd name="T24" fmla="*/ 19050 w 79"/>
                <a:gd name="T25" fmla="*/ 184150 h 122"/>
                <a:gd name="T26" fmla="*/ 19050 w 79"/>
                <a:gd name="T27" fmla="*/ 184150 h 122"/>
                <a:gd name="T28" fmla="*/ 9525 w 79"/>
                <a:gd name="T29" fmla="*/ 174625 h 122"/>
                <a:gd name="T30" fmla="*/ 9525 w 79"/>
                <a:gd name="T31" fmla="*/ 174625 h 122"/>
                <a:gd name="T32" fmla="*/ 0 w 79"/>
                <a:gd name="T33" fmla="*/ 165100 h 122"/>
                <a:gd name="T34" fmla="*/ 0 w 79"/>
                <a:gd name="T35" fmla="*/ 155575 h 122"/>
                <a:gd name="T36" fmla="*/ 0 w 79"/>
                <a:gd name="T37" fmla="*/ 155575 h 122"/>
                <a:gd name="T38" fmla="*/ 0 w 79"/>
                <a:gd name="T39" fmla="*/ 146050 h 122"/>
                <a:gd name="T40" fmla="*/ 0 w 79"/>
                <a:gd name="T41" fmla="*/ 136525 h 122"/>
                <a:gd name="T42" fmla="*/ 9525 w 79"/>
                <a:gd name="T43" fmla="*/ 115888 h 122"/>
                <a:gd name="T44" fmla="*/ 19050 w 79"/>
                <a:gd name="T45" fmla="*/ 77788 h 122"/>
                <a:gd name="T46" fmla="*/ 28575 w 79"/>
                <a:gd name="T47" fmla="*/ 49212 h 122"/>
                <a:gd name="T48" fmla="*/ 38100 w 79"/>
                <a:gd name="T49" fmla="*/ 30163 h 122"/>
                <a:gd name="T50" fmla="*/ 47625 w 79"/>
                <a:gd name="T51" fmla="*/ 19050 h 122"/>
                <a:gd name="T52" fmla="*/ 47625 w 79"/>
                <a:gd name="T53" fmla="*/ 9525 h 122"/>
                <a:gd name="T54" fmla="*/ 57150 w 79"/>
                <a:gd name="T55" fmla="*/ 9525 h 122"/>
                <a:gd name="T56" fmla="*/ 57150 w 79"/>
                <a:gd name="T57" fmla="*/ 9525 h 122"/>
                <a:gd name="T58" fmla="*/ 66675 w 79"/>
                <a:gd name="T59" fmla="*/ 0 h 122"/>
                <a:gd name="T60" fmla="*/ 66675 w 79"/>
                <a:gd name="T61" fmla="*/ 0 h 122"/>
                <a:gd name="T62" fmla="*/ 76200 w 79"/>
                <a:gd name="T63" fmla="*/ 0 h 122"/>
                <a:gd name="T64" fmla="*/ 85725 w 79"/>
                <a:gd name="T65" fmla="*/ 0 h 122"/>
                <a:gd name="T66" fmla="*/ 95250 w 79"/>
                <a:gd name="T67" fmla="*/ 9525 h 122"/>
                <a:gd name="T68" fmla="*/ 106363 w 79"/>
                <a:gd name="T69" fmla="*/ 9525 h 122"/>
                <a:gd name="T70" fmla="*/ 106363 w 79"/>
                <a:gd name="T71" fmla="*/ 9525 h 122"/>
                <a:gd name="T72" fmla="*/ 115888 w 79"/>
                <a:gd name="T73" fmla="*/ 19050 h 122"/>
                <a:gd name="T74" fmla="*/ 115888 w 79"/>
                <a:gd name="T75" fmla="*/ 19050 h 122"/>
                <a:gd name="T76" fmla="*/ 125413 w 79"/>
                <a:gd name="T77" fmla="*/ 30163 h 122"/>
                <a:gd name="T78" fmla="*/ 125413 w 79"/>
                <a:gd name="T79" fmla="*/ 30163 h 122"/>
                <a:gd name="T80" fmla="*/ 125413 w 79"/>
                <a:gd name="T81" fmla="*/ 39688 h 122"/>
                <a:gd name="T82" fmla="*/ 125413 w 79"/>
                <a:gd name="T83" fmla="*/ 49212 h 122"/>
                <a:gd name="T84" fmla="*/ 115888 w 79"/>
                <a:gd name="T85" fmla="*/ 58738 h 122"/>
                <a:gd name="T86" fmla="*/ 115888 w 79"/>
                <a:gd name="T87" fmla="*/ 77788 h 122"/>
                <a:gd name="T88" fmla="*/ 106363 w 79"/>
                <a:gd name="T89" fmla="*/ 106363 h 122"/>
                <a:gd name="T90" fmla="*/ 106363 w 79"/>
                <a:gd name="T91" fmla="*/ 106363 h 122"/>
                <a:gd name="T92" fmla="*/ 106363 w 79"/>
                <a:gd name="T93" fmla="*/ 106363 h 1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"/>
                <a:gd name="T142" fmla="*/ 0 h 122"/>
                <a:gd name="T143" fmla="*/ 79 w 79"/>
                <a:gd name="T144" fmla="*/ 122 h 1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" h="122">
                  <a:moveTo>
                    <a:pt x="67" y="67"/>
                  </a:moveTo>
                  <a:lnTo>
                    <a:pt x="54" y="92"/>
                  </a:lnTo>
                  <a:lnTo>
                    <a:pt x="54" y="104"/>
                  </a:lnTo>
                  <a:lnTo>
                    <a:pt x="48" y="110"/>
                  </a:lnTo>
                  <a:lnTo>
                    <a:pt x="42" y="110"/>
                  </a:lnTo>
                  <a:lnTo>
                    <a:pt x="42" y="116"/>
                  </a:lnTo>
                  <a:lnTo>
                    <a:pt x="36" y="116"/>
                  </a:lnTo>
                  <a:lnTo>
                    <a:pt x="30" y="122"/>
                  </a:lnTo>
                  <a:lnTo>
                    <a:pt x="24" y="116"/>
                  </a:lnTo>
                  <a:lnTo>
                    <a:pt x="18" y="116"/>
                  </a:lnTo>
                  <a:lnTo>
                    <a:pt x="12" y="116"/>
                  </a:lnTo>
                  <a:lnTo>
                    <a:pt x="6" y="110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6" y="73"/>
                  </a:lnTo>
                  <a:lnTo>
                    <a:pt x="12" y="49"/>
                  </a:lnTo>
                  <a:lnTo>
                    <a:pt x="18" y="31"/>
                  </a:lnTo>
                  <a:lnTo>
                    <a:pt x="24" y="19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67" y="6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79" y="25"/>
                  </a:lnTo>
                  <a:lnTo>
                    <a:pt x="79" y="31"/>
                  </a:lnTo>
                  <a:lnTo>
                    <a:pt x="73" y="37"/>
                  </a:lnTo>
                  <a:lnTo>
                    <a:pt x="73" y="49"/>
                  </a:lnTo>
                  <a:lnTo>
                    <a:pt x="67" y="6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22" name="Line 215"/>
            <p:cNvSpPr>
              <a:spLocks noChangeShapeType="1"/>
            </p:cNvSpPr>
            <p:nvPr/>
          </p:nvSpPr>
          <p:spPr bwMode="auto">
            <a:xfrm flipV="1">
              <a:off x="5438775" y="3344853"/>
              <a:ext cx="28575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23" name="Line 216"/>
            <p:cNvSpPr>
              <a:spLocks noChangeShapeType="1"/>
            </p:cNvSpPr>
            <p:nvPr/>
          </p:nvSpPr>
          <p:spPr bwMode="auto">
            <a:xfrm flipV="1">
              <a:off x="5467350" y="3354378"/>
              <a:ext cx="19050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24" name="Picture 217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438775" y="3219440"/>
              <a:ext cx="125413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" name="Freeform 218"/>
            <p:cNvSpPr>
              <a:spLocks/>
            </p:cNvSpPr>
            <p:nvPr/>
          </p:nvSpPr>
          <p:spPr bwMode="auto">
            <a:xfrm>
              <a:off x="5448300" y="3238490"/>
              <a:ext cx="96838" cy="115888"/>
            </a:xfrm>
            <a:custGeom>
              <a:avLst/>
              <a:gdLst>
                <a:gd name="T0" fmla="*/ 87313 w 61"/>
                <a:gd name="T1" fmla="*/ 77788 h 73"/>
                <a:gd name="T2" fmla="*/ 87313 w 61"/>
                <a:gd name="T3" fmla="*/ 87313 h 73"/>
                <a:gd name="T4" fmla="*/ 77788 w 61"/>
                <a:gd name="T5" fmla="*/ 96838 h 73"/>
                <a:gd name="T6" fmla="*/ 68263 w 61"/>
                <a:gd name="T7" fmla="*/ 106363 h 73"/>
                <a:gd name="T8" fmla="*/ 58738 w 61"/>
                <a:gd name="T9" fmla="*/ 115888 h 73"/>
                <a:gd name="T10" fmla="*/ 58738 w 61"/>
                <a:gd name="T11" fmla="*/ 115888 h 73"/>
                <a:gd name="T12" fmla="*/ 47625 w 61"/>
                <a:gd name="T13" fmla="*/ 115888 h 73"/>
                <a:gd name="T14" fmla="*/ 38100 w 61"/>
                <a:gd name="T15" fmla="*/ 115888 h 73"/>
                <a:gd name="T16" fmla="*/ 38100 w 61"/>
                <a:gd name="T17" fmla="*/ 115888 h 73"/>
                <a:gd name="T18" fmla="*/ 28575 w 61"/>
                <a:gd name="T19" fmla="*/ 115888 h 73"/>
                <a:gd name="T20" fmla="*/ 28575 w 61"/>
                <a:gd name="T21" fmla="*/ 115888 h 73"/>
                <a:gd name="T22" fmla="*/ 19050 w 61"/>
                <a:gd name="T23" fmla="*/ 115888 h 73"/>
                <a:gd name="T24" fmla="*/ 19050 w 61"/>
                <a:gd name="T25" fmla="*/ 115888 h 73"/>
                <a:gd name="T26" fmla="*/ 19050 w 61"/>
                <a:gd name="T27" fmla="*/ 106363 h 73"/>
                <a:gd name="T28" fmla="*/ 9525 w 61"/>
                <a:gd name="T29" fmla="*/ 106363 h 73"/>
                <a:gd name="T30" fmla="*/ 9525 w 61"/>
                <a:gd name="T31" fmla="*/ 96838 h 73"/>
                <a:gd name="T32" fmla="*/ 0 w 61"/>
                <a:gd name="T33" fmla="*/ 87313 h 73"/>
                <a:gd name="T34" fmla="*/ 0 w 61"/>
                <a:gd name="T35" fmla="*/ 77788 h 73"/>
                <a:gd name="T36" fmla="*/ 0 w 61"/>
                <a:gd name="T37" fmla="*/ 68263 h 73"/>
                <a:gd name="T38" fmla="*/ 9525 w 61"/>
                <a:gd name="T39" fmla="*/ 58738 h 73"/>
                <a:gd name="T40" fmla="*/ 9525 w 61"/>
                <a:gd name="T41" fmla="*/ 49213 h 73"/>
                <a:gd name="T42" fmla="*/ 9525 w 61"/>
                <a:gd name="T43" fmla="*/ 30163 h 73"/>
                <a:gd name="T44" fmla="*/ 19050 w 61"/>
                <a:gd name="T45" fmla="*/ 19050 h 73"/>
                <a:gd name="T46" fmla="*/ 28575 w 61"/>
                <a:gd name="T47" fmla="*/ 19050 h 73"/>
                <a:gd name="T48" fmla="*/ 38100 w 61"/>
                <a:gd name="T49" fmla="*/ 9525 h 73"/>
                <a:gd name="T50" fmla="*/ 47625 w 61"/>
                <a:gd name="T51" fmla="*/ 0 h 73"/>
                <a:gd name="T52" fmla="*/ 58738 w 61"/>
                <a:gd name="T53" fmla="*/ 0 h 73"/>
                <a:gd name="T54" fmla="*/ 58738 w 61"/>
                <a:gd name="T55" fmla="*/ 0 h 73"/>
                <a:gd name="T56" fmla="*/ 68263 w 61"/>
                <a:gd name="T57" fmla="*/ 0 h 73"/>
                <a:gd name="T58" fmla="*/ 68263 w 61"/>
                <a:gd name="T59" fmla="*/ 0 h 73"/>
                <a:gd name="T60" fmla="*/ 68263 w 61"/>
                <a:gd name="T61" fmla="*/ 0 h 73"/>
                <a:gd name="T62" fmla="*/ 77788 w 61"/>
                <a:gd name="T63" fmla="*/ 0 h 73"/>
                <a:gd name="T64" fmla="*/ 77788 w 61"/>
                <a:gd name="T65" fmla="*/ 9525 h 73"/>
                <a:gd name="T66" fmla="*/ 87313 w 61"/>
                <a:gd name="T67" fmla="*/ 9525 h 73"/>
                <a:gd name="T68" fmla="*/ 87313 w 61"/>
                <a:gd name="T69" fmla="*/ 9525 h 73"/>
                <a:gd name="T70" fmla="*/ 87313 w 61"/>
                <a:gd name="T71" fmla="*/ 19050 h 73"/>
                <a:gd name="T72" fmla="*/ 96838 w 61"/>
                <a:gd name="T73" fmla="*/ 30163 h 73"/>
                <a:gd name="T74" fmla="*/ 96838 w 61"/>
                <a:gd name="T75" fmla="*/ 39688 h 73"/>
                <a:gd name="T76" fmla="*/ 96838 w 61"/>
                <a:gd name="T77" fmla="*/ 49213 h 73"/>
                <a:gd name="T78" fmla="*/ 96838 w 61"/>
                <a:gd name="T79" fmla="*/ 68263 h 73"/>
                <a:gd name="T80" fmla="*/ 87313 w 61"/>
                <a:gd name="T81" fmla="*/ 77788 h 73"/>
                <a:gd name="T82" fmla="*/ 87313 w 61"/>
                <a:gd name="T83" fmla="*/ 77788 h 73"/>
                <a:gd name="T84" fmla="*/ 87313 w 61"/>
                <a:gd name="T85" fmla="*/ 77788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73"/>
                <a:gd name="T131" fmla="*/ 61 w 61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73">
                  <a:moveTo>
                    <a:pt x="55" y="49"/>
                  </a:moveTo>
                  <a:lnTo>
                    <a:pt x="55" y="55"/>
                  </a:lnTo>
                  <a:lnTo>
                    <a:pt x="49" y="61"/>
                  </a:lnTo>
                  <a:lnTo>
                    <a:pt x="43" y="67"/>
                  </a:lnTo>
                  <a:lnTo>
                    <a:pt x="37" y="73"/>
                  </a:lnTo>
                  <a:lnTo>
                    <a:pt x="30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2" y="73"/>
                  </a:lnTo>
                  <a:lnTo>
                    <a:pt x="12" y="67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6" y="37"/>
                  </a:lnTo>
                  <a:lnTo>
                    <a:pt x="6" y="31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49" y="6"/>
                  </a:lnTo>
                  <a:lnTo>
                    <a:pt x="55" y="6"/>
                  </a:lnTo>
                  <a:lnTo>
                    <a:pt x="55" y="12"/>
                  </a:lnTo>
                  <a:lnTo>
                    <a:pt x="61" y="19"/>
                  </a:lnTo>
                  <a:lnTo>
                    <a:pt x="61" y="25"/>
                  </a:lnTo>
                  <a:lnTo>
                    <a:pt x="61" y="31"/>
                  </a:lnTo>
                  <a:lnTo>
                    <a:pt x="61" y="43"/>
                  </a:lnTo>
                  <a:lnTo>
                    <a:pt x="55" y="4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26" name="Line 219"/>
            <p:cNvSpPr>
              <a:spLocks noChangeShapeType="1"/>
            </p:cNvSpPr>
            <p:nvPr/>
          </p:nvSpPr>
          <p:spPr bwMode="auto">
            <a:xfrm flipV="1">
              <a:off x="5526088" y="3375015"/>
              <a:ext cx="28575" cy="666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27" name="Line 220"/>
            <p:cNvSpPr>
              <a:spLocks noChangeShapeType="1"/>
            </p:cNvSpPr>
            <p:nvPr/>
          </p:nvSpPr>
          <p:spPr bwMode="auto">
            <a:xfrm flipV="1">
              <a:off x="5545138" y="3384540"/>
              <a:ext cx="28575" cy="666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28" name="Picture 221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5516563" y="3257540"/>
              <a:ext cx="125413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9" name="Freeform 222"/>
            <p:cNvSpPr>
              <a:spLocks/>
            </p:cNvSpPr>
            <p:nvPr/>
          </p:nvSpPr>
          <p:spPr bwMode="auto">
            <a:xfrm>
              <a:off x="5535613" y="3268653"/>
              <a:ext cx="96838" cy="125413"/>
            </a:xfrm>
            <a:custGeom>
              <a:avLst/>
              <a:gdLst>
                <a:gd name="T0" fmla="*/ 87313 w 61"/>
                <a:gd name="T1" fmla="*/ 76200 h 79"/>
                <a:gd name="T2" fmla="*/ 77788 w 61"/>
                <a:gd name="T3" fmla="*/ 95250 h 79"/>
                <a:gd name="T4" fmla="*/ 77788 w 61"/>
                <a:gd name="T5" fmla="*/ 106363 h 79"/>
                <a:gd name="T6" fmla="*/ 68263 w 61"/>
                <a:gd name="T7" fmla="*/ 106363 h 79"/>
                <a:gd name="T8" fmla="*/ 57150 w 61"/>
                <a:gd name="T9" fmla="*/ 115888 h 79"/>
                <a:gd name="T10" fmla="*/ 47625 w 61"/>
                <a:gd name="T11" fmla="*/ 125413 h 79"/>
                <a:gd name="T12" fmla="*/ 38100 w 61"/>
                <a:gd name="T13" fmla="*/ 125413 h 79"/>
                <a:gd name="T14" fmla="*/ 38100 w 61"/>
                <a:gd name="T15" fmla="*/ 125413 h 79"/>
                <a:gd name="T16" fmla="*/ 28575 w 61"/>
                <a:gd name="T17" fmla="*/ 125413 h 79"/>
                <a:gd name="T18" fmla="*/ 28575 w 61"/>
                <a:gd name="T19" fmla="*/ 125413 h 79"/>
                <a:gd name="T20" fmla="*/ 19050 w 61"/>
                <a:gd name="T21" fmla="*/ 125413 h 79"/>
                <a:gd name="T22" fmla="*/ 19050 w 61"/>
                <a:gd name="T23" fmla="*/ 115888 h 79"/>
                <a:gd name="T24" fmla="*/ 19050 w 61"/>
                <a:gd name="T25" fmla="*/ 115888 h 79"/>
                <a:gd name="T26" fmla="*/ 9525 w 61"/>
                <a:gd name="T27" fmla="*/ 115888 h 79"/>
                <a:gd name="T28" fmla="*/ 9525 w 61"/>
                <a:gd name="T29" fmla="*/ 115888 h 79"/>
                <a:gd name="T30" fmla="*/ 9525 w 61"/>
                <a:gd name="T31" fmla="*/ 106363 h 79"/>
                <a:gd name="T32" fmla="*/ 0 w 61"/>
                <a:gd name="T33" fmla="*/ 95250 h 79"/>
                <a:gd name="T34" fmla="*/ 0 w 61"/>
                <a:gd name="T35" fmla="*/ 85725 h 79"/>
                <a:gd name="T36" fmla="*/ 0 w 61"/>
                <a:gd name="T37" fmla="*/ 66675 h 79"/>
                <a:gd name="T38" fmla="*/ 0 w 61"/>
                <a:gd name="T39" fmla="*/ 57150 h 79"/>
                <a:gd name="T40" fmla="*/ 9525 w 61"/>
                <a:gd name="T41" fmla="*/ 47625 h 79"/>
                <a:gd name="T42" fmla="*/ 9525 w 61"/>
                <a:gd name="T43" fmla="*/ 38100 h 79"/>
                <a:gd name="T44" fmla="*/ 19050 w 61"/>
                <a:gd name="T45" fmla="*/ 28575 h 79"/>
                <a:gd name="T46" fmla="*/ 28575 w 61"/>
                <a:gd name="T47" fmla="*/ 19050 h 79"/>
                <a:gd name="T48" fmla="*/ 38100 w 61"/>
                <a:gd name="T49" fmla="*/ 9525 h 79"/>
                <a:gd name="T50" fmla="*/ 38100 w 61"/>
                <a:gd name="T51" fmla="*/ 9525 h 79"/>
                <a:gd name="T52" fmla="*/ 47625 w 61"/>
                <a:gd name="T53" fmla="*/ 9525 h 79"/>
                <a:gd name="T54" fmla="*/ 57150 w 61"/>
                <a:gd name="T55" fmla="*/ 0 h 79"/>
                <a:gd name="T56" fmla="*/ 57150 w 61"/>
                <a:gd name="T57" fmla="*/ 0 h 79"/>
                <a:gd name="T58" fmla="*/ 68263 w 61"/>
                <a:gd name="T59" fmla="*/ 9525 h 79"/>
                <a:gd name="T60" fmla="*/ 68263 w 61"/>
                <a:gd name="T61" fmla="*/ 9525 h 79"/>
                <a:gd name="T62" fmla="*/ 77788 w 61"/>
                <a:gd name="T63" fmla="*/ 9525 h 79"/>
                <a:gd name="T64" fmla="*/ 77788 w 61"/>
                <a:gd name="T65" fmla="*/ 9525 h 79"/>
                <a:gd name="T66" fmla="*/ 77788 w 61"/>
                <a:gd name="T67" fmla="*/ 9525 h 79"/>
                <a:gd name="T68" fmla="*/ 87313 w 61"/>
                <a:gd name="T69" fmla="*/ 19050 h 79"/>
                <a:gd name="T70" fmla="*/ 87313 w 61"/>
                <a:gd name="T71" fmla="*/ 28575 h 79"/>
                <a:gd name="T72" fmla="*/ 87313 w 61"/>
                <a:gd name="T73" fmla="*/ 38100 h 79"/>
                <a:gd name="T74" fmla="*/ 96838 w 61"/>
                <a:gd name="T75" fmla="*/ 47625 h 79"/>
                <a:gd name="T76" fmla="*/ 96838 w 61"/>
                <a:gd name="T77" fmla="*/ 57150 h 79"/>
                <a:gd name="T78" fmla="*/ 87313 w 61"/>
                <a:gd name="T79" fmla="*/ 66675 h 79"/>
                <a:gd name="T80" fmla="*/ 87313 w 61"/>
                <a:gd name="T81" fmla="*/ 76200 h 79"/>
                <a:gd name="T82" fmla="*/ 87313 w 61"/>
                <a:gd name="T83" fmla="*/ 76200 h 79"/>
                <a:gd name="T84" fmla="*/ 87313 w 61"/>
                <a:gd name="T85" fmla="*/ 76200 h 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79"/>
                <a:gd name="T131" fmla="*/ 61 w 61"/>
                <a:gd name="T132" fmla="*/ 79 h 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79">
                  <a:moveTo>
                    <a:pt x="55" y="48"/>
                  </a:moveTo>
                  <a:lnTo>
                    <a:pt x="49" y="60"/>
                  </a:lnTo>
                  <a:lnTo>
                    <a:pt x="49" y="67"/>
                  </a:lnTo>
                  <a:lnTo>
                    <a:pt x="43" y="67"/>
                  </a:lnTo>
                  <a:lnTo>
                    <a:pt x="36" y="73"/>
                  </a:lnTo>
                  <a:lnTo>
                    <a:pt x="30" y="79"/>
                  </a:lnTo>
                  <a:lnTo>
                    <a:pt x="24" y="79"/>
                  </a:lnTo>
                  <a:lnTo>
                    <a:pt x="18" y="79"/>
                  </a:lnTo>
                  <a:lnTo>
                    <a:pt x="12" y="79"/>
                  </a:lnTo>
                  <a:lnTo>
                    <a:pt x="12" y="73"/>
                  </a:lnTo>
                  <a:lnTo>
                    <a:pt x="6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43" y="6"/>
                  </a:lnTo>
                  <a:lnTo>
                    <a:pt x="49" y="6"/>
                  </a:lnTo>
                  <a:lnTo>
                    <a:pt x="55" y="12"/>
                  </a:lnTo>
                  <a:lnTo>
                    <a:pt x="55" y="18"/>
                  </a:lnTo>
                  <a:lnTo>
                    <a:pt x="55" y="24"/>
                  </a:lnTo>
                  <a:lnTo>
                    <a:pt x="61" y="30"/>
                  </a:lnTo>
                  <a:lnTo>
                    <a:pt x="61" y="36"/>
                  </a:lnTo>
                  <a:lnTo>
                    <a:pt x="55" y="42"/>
                  </a:lnTo>
                  <a:lnTo>
                    <a:pt x="55" y="4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30" name="Line 223"/>
            <p:cNvSpPr>
              <a:spLocks noChangeShapeType="1"/>
            </p:cNvSpPr>
            <p:nvPr/>
          </p:nvSpPr>
          <p:spPr bwMode="auto">
            <a:xfrm flipV="1">
              <a:off x="5603875" y="3422640"/>
              <a:ext cx="28575" cy="587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31" name="Line 224"/>
            <p:cNvSpPr>
              <a:spLocks noChangeShapeType="1"/>
            </p:cNvSpPr>
            <p:nvPr/>
          </p:nvSpPr>
          <p:spPr bwMode="auto">
            <a:xfrm flipV="1">
              <a:off x="5622925" y="3432165"/>
              <a:ext cx="28575" cy="587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32" name="Picture 225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5592763" y="3297228"/>
              <a:ext cx="1270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3" name="Freeform 226"/>
            <p:cNvSpPr>
              <a:spLocks/>
            </p:cNvSpPr>
            <p:nvPr/>
          </p:nvSpPr>
          <p:spPr bwMode="auto">
            <a:xfrm>
              <a:off x="5613400" y="3316278"/>
              <a:ext cx="96838" cy="115888"/>
            </a:xfrm>
            <a:custGeom>
              <a:avLst/>
              <a:gdLst>
                <a:gd name="T0" fmla="*/ 85725 w 61"/>
                <a:gd name="T1" fmla="*/ 77788 h 73"/>
                <a:gd name="T2" fmla="*/ 85725 w 61"/>
                <a:gd name="T3" fmla="*/ 87313 h 73"/>
                <a:gd name="T4" fmla="*/ 76200 w 61"/>
                <a:gd name="T5" fmla="*/ 96838 h 73"/>
                <a:gd name="T6" fmla="*/ 66675 w 61"/>
                <a:gd name="T7" fmla="*/ 106363 h 73"/>
                <a:gd name="T8" fmla="*/ 57150 w 61"/>
                <a:gd name="T9" fmla="*/ 106363 h 73"/>
                <a:gd name="T10" fmla="*/ 47625 w 61"/>
                <a:gd name="T11" fmla="*/ 115888 h 73"/>
                <a:gd name="T12" fmla="*/ 38100 w 61"/>
                <a:gd name="T13" fmla="*/ 115888 h 73"/>
                <a:gd name="T14" fmla="*/ 38100 w 61"/>
                <a:gd name="T15" fmla="*/ 115888 h 73"/>
                <a:gd name="T16" fmla="*/ 28575 w 61"/>
                <a:gd name="T17" fmla="*/ 115888 h 73"/>
                <a:gd name="T18" fmla="*/ 28575 w 61"/>
                <a:gd name="T19" fmla="*/ 115888 h 73"/>
                <a:gd name="T20" fmla="*/ 28575 w 61"/>
                <a:gd name="T21" fmla="*/ 115888 h 73"/>
                <a:gd name="T22" fmla="*/ 19050 w 61"/>
                <a:gd name="T23" fmla="*/ 115888 h 73"/>
                <a:gd name="T24" fmla="*/ 19050 w 61"/>
                <a:gd name="T25" fmla="*/ 106363 h 73"/>
                <a:gd name="T26" fmla="*/ 9525 w 61"/>
                <a:gd name="T27" fmla="*/ 106363 h 73"/>
                <a:gd name="T28" fmla="*/ 9525 w 61"/>
                <a:gd name="T29" fmla="*/ 106363 h 73"/>
                <a:gd name="T30" fmla="*/ 9525 w 61"/>
                <a:gd name="T31" fmla="*/ 96838 h 73"/>
                <a:gd name="T32" fmla="*/ 0 w 61"/>
                <a:gd name="T33" fmla="*/ 87313 h 73"/>
                <a:gd name="T34" fmla="*/ 0 w 61"/>
                <a:gd name="T35" fmla="*/ 77788 h 73"/>
                <a:gd name="T36" fmla="*/ 0 w 61"/>
                <a:gd name="T37" fmla="*/ 68263 h 73"/>
                <a:gd name="T38" fmla="*/ 0 w 61"/>
                <a:gd name="T39" fmla="*/ 47625 h 73"/>
                <a:gd name="T40" fmla="*/ 9525 w 61"/>
                <a:gd name="T41" fmla="*/ 38100 h 73"/>
                <a:gd name="T42" fmla="*/ 9525 w 61"/>
                <a:gd name="T43" fmla="*/ 28575 h 73"/>
                <a:gd name="T44" fmla="*/ 19050 w 61"/>
                <a:gd name="T45" fmla="*/ 19050 h 73"/>
                <a:gd name="T46" fmla="*/ 28575 w 61"/>
                <a:gd name="T47" fmla="*/ 9525 h 73"/>
                <a:gd name="T48" fmla="*/ 38100 w 61"/>
                <a:gd name="T49" fmla="*/ 0 h 73"/>
                <a:gd name="T50" fmla="*/ 47625 w 61"/>
                <a:gd name="T51" fmla="*/ 0 h 73"/>
                <a:gd name="T52" fmla="*/ 47625 w 61"/>
                <a:gd name="T53" fmla="*/ 0 h 73"/>
                <a:gd name="T54" fmla="*/ 57150 w 61"/>
                <a:gd name="T55" fmla="*/ 0 h 73"/>
                <a:gd name="T56" fmla="*/ 57150 w 61"/>
                <a:gd name="T57" fmla="*/ 0 h 73"/>
                <a:gd name="T58" fmla="*/ 66675 w 61"/>
                <a:gd name="T59" fmla="*/ 0 h 73"/>
                <a:gd name="T60" fmla="*/ 66675 w 61"/>
                <a:gd name="T61" fmla="*/ 0 h 73"/>
                <a:gd name="T62" fmla="*/ 76200 w 61"/>
                <a:gd name="T63" fmla="*/ 0 h 73"/>
                <a:gd name="T64" fmla="*/ 76200 w 61"/>
                <a:gd name="T65" fmla="*/ 0 h 73"/>
                <a:gd name="T66" fmla="*/ 76200 w 61"/>
                <a:gd name="T67" fmla="*/ 9525 h 73"/>
                <a:gd name="T68" fmla="*/ 85725 w 61"/>
                <a:gd name="T69" fmla="*/ 9525 h 73"/>
                <a:gd name="T70" fmla="*/ 85725 w 61"/>
                <a:gd name="T71" fmla="*/ 19050 h 73"/>
                <a:gd name="T72" fmla="*/ 96838 w 61"/>
                <a:gd name="T73" fmla="*/ 28575 h 73"/>
                <a:gd name="T74" fmla="*/ 96838 w 61"/>
                <a:gd name="T75" fmla="*/ 38100 h 73"/>
                <a:gd name="T76" fmla="*/ 96838 w 61"/>
                <a:gd name="T77" fmla="*/ 47625 h 73"/>
                <a:gd name="T78" fmla="*/ 85725 w 61"/>
                <a:gd name="T79" fmla="*/ 58738 h 73"/>
                <a:gd name="T80" fmla="*/ 85725 w 61"/>
                <a:gd name="T81" fmla="*/ 77788 h 73"/>
                <a:gd name="T82" fmla="*/ 85725 w 61"/>
                <a:gd name="T83" fmla="*/ 77788 h 73"/>
                <a:gd name="T84" fmla="*/ 85725 w 61"/>
                <a:gd name="T85" fmla="*/ 77788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73"/>
                <a:gd name="T131" fmla="*/ 61 w 61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73">
                  <a:moveTo>
                    <a:pt x="54" y="49"/>
                  </a:moveTo>
                  <a:lnTo>
                    <a:pt x="54" y="55"/>
                  </a:lnTo>
                  <a:lnTo>
                    <a:pt x="48" y="61"/>
                  </a:lnTo>
                  <a:lnTo>
                    <a:pt x="42" y="67"/>
                  </a:lnTo>
                  <a:lnTo>
                    <a:pt x="36" y="67"/>
                  </a:lnTo>
                  <a:lnTo>
                    <a:pt x="30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2" y="73"/>
                  </a:lnTo>
                  <a:lnTo>
                    <a:pt x="12" y="67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12"/>
                  </a:lnTo>
                  <a:lnTo>
                    <a:pt x="61" y="18"/>
                  </a:lnTo>
                  <a:lnTo>
                    <a:pt x="61" y="24"/>
                  </a:lnTo>
                  <a:lnTo>
                    <a:pt x="61" y="30"/>
                  </a:lnTo>
                  <a:lnTo>
                    <a:pt x="54" y="37"/>
                  </a:lnTo>
                  <a:lnTo>
                    <a:pt x="54" y="4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34" name="Line 227"/>
            <p:cNvSpPr>
              <a:spLocks noChangeShapeType="1"/>
            </p:cNvSpPr>
            <p:nvPr/>
          </p:nvSpPr>
          <p:spPr bwMode="auto">
            <a:xfrm flipV="1">
              <a:off x="5689600" y="3451215"/>
              <a:ext cx="20638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35" name="Line 228"/>
            <p:cNvSpPr>
              <a:spLocks noChangeShapeType="1"/>
            </p:cNvSpPr>
            <p:nvPr/>
          </p:nvSpPr>
          <p:spPr bwMode="auto">
            <a:xfrm flipV="1">
              <a:off x="5710238" y="3460740"/>
              <a:ext cx="28575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36" name="Picture 2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5680075" y="3325803"/>
              <a:ext cx="125413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7" name="Freeform 230"/>
            <p:cNvSpPr>
              <a:spLocks/>
            </p:cNvSpPr>
            <p:nvPr/>
          </p:nvSpPr>
          <p:spPr bwMode="auto">
            <a:xfrm>
              <a:off x="5699125" y="3344853"/>
              <a:ext cx="87313" cy="127000"/>
            </a:xfrm>
            <a:custGeom>
              <a:avLst/>
              <a:gdLst>
                <a:gd name="T0" fmla="*/ 87313 w 55"/>
                <a:gd name="T1" fmla="*/ 77787 h 80"/>
                <a:gd name="T2" fmla="*/ 77788 w 55"/>
                <a:gd name="T3" fmla="*/ 87312 h 80"/>
                <a:gd name="T4" fmla="*/ 77788 w 55"/>
                <a:gd name="T5" fmla="*/ 96837 h 80"/>
                <a:gd name="T6" fmla="*/ 68263 w 55"/>
                <a:gd name="T7" fmla="*/ 106363 h 80"/>
                <a:gd name="T8" fmla="*/ 58738 w 55"/>
                <a:gd name="T9" fmla="*/ 115888 h 80"/>
                <a:gd name="T10" fmla="*/ 49213 w 55"/>
                <a:gd name="T11" fmla="*/ 115888 h 80"/>
                <a:gd name="T12" fmla="*/ 39688 w 55"/>
                <a:gd name="T13" fmla="*/ 115888 h 80"/>
                <a:gd name="T14" fmla="*/ 39688 w 55"/>
                <a:gd name="T15" fmla="*/ 127000 h 80"/>
                <a:gd name="T16" fmla="*/ 30163 w 55"/>
                <a:gd name="T17" fmla="*/ 127000 h 80"/>
                <a:gd name="T18" fmla="*/ 30163 w 55"/>
                <a:gd name="T19" fmla="*/ 115888 h 80"/>
                <a:gd name="T20" fmla="*/ 20638 w 55"/>
                <a:gd name="T21" fmla="*/ 115888 h 80"/>
                <a:gd name="T22" fmla="*/ 20638 w 55"/>
                <a:gd name="T23" fmla="*/ 115888 h 80"/>
                <a:gd name="T24" fmla="*/ 11113 w 55"/>
                <a:gd name="T25" fmla="*/ 115888 h 80"/>
                <a:gd name="T26" fmla="*/ 11113 w 55"/>
                <a:gd name="T27" fmla="*/ 115888 h 80"/>
                <a:gd name="T28" fmla="*/ 11113 w 55"/>
                <a:gd name="T29" fmla="*/ 106363 h 80"/>
                <a:gd name="T30" fmla="*/ 0 w 55"/>
                <a:gd name="T31" fmla="*/ 96837 h 80"/>
                <a:gd name="T32" fmla="*/ 0 w 55"/>
                <a:gd name="T33" fmla="*/ 87312 h 80"/>
                <a:gd name="T34" fmla="*/ 0 w 55"/>
                <a:gd name="T35" fmla="*/ 77787 h 80"/>
                <a:gd name="T36" fmla="*/ 0 w 55"/>
                <a:gd name="T37" fmla="*/ 68262 h 80"/>
                <a:gd name="T38" fmla="*/ 0 w 55"/>
                <a:gd name="T39" fmla="*/ 58738 h 80"/>
                <a:gd name="T40" fmla="*/ 0 w 55"/>
                <a:gd name="T41" fmla="*/ 49212 h 80"/>
                <a:gd name="T42" fmla="*/ 11113 w 55"/>
                <a:gd name="T43" fmla="*/ 30163 h 80"/>
                <a:gd name="T44" fmla="*/ 20638 w 55"/>
                <a:gd name="T45" fmla="*/ 19050 h 80"/>
                <a:gd name="T46" fmla="*/ 20638 w 55"/>
                <a:gd name="T47" fmla="*/ 19050 h 80"/>
                <a:gd name="T48" fmla="*/ 30163 w 55"/>
                <a:gd name="T49" fmla="*/ 9525 h 80"/>
                <a:gd name="T50" fmla="*/ 39688 w 55"/>
                <a:gd name="T51" fmla="*/ 0 h 80"/>
                <a:gd name="T52" fmla="*/ 49213 w 55"/>
                <a:gd name="T53" fmla="*/ 0 h 80"/>
                <a:gd name="T54" fmla="*/ 58738 w 55"/>
                <a:gd name="T55" fmla="*/ 0 h 80"/>
                <a:gd name="T56" fmla="*/ 58738 w 55"/>
                <a:gd name="T57" fmla="*/ 0 h 80"/>
                <a:gd name="T58" fmla="*/ 68263 w 55"/>
                <a:gd name="T59" fmla="*/ 0 h 80"/>
                <a:gd name="T60" fmla="*/ 68263 w 55"/>
                <a:gd name="T61" fmla="*/ 0 h 80"/>
                <a:gd name="T62" fmla="*/ 68263 w 55"/>
                <a:gd name="T63" fmla="*/ 9525 h 80"/>
                <a:gd name="T64" fmla="*/ 77788 w 55"/>
                <a:gd name="T65" fmla="*/ 9525 h 80"/>
                <a:gd name="T66" fmla="*/ 77788 w 55"/>
                <a:gd name="T67" fmla="*/ 9525 h 80"/>
                <a:gd name="T68" fmla="*/ 77788 w 55"/>
                <a:gd name="T69" fmla="*/ 9525 h 80"/>
                <a:gd name="T70" fmla="*/ 87313 w 55"/>
                <a:gd name="T71" fmla="*/ 19050 h 80"/>
                <a:gd name="T72" fmla="*/ 87313 w 55"/>
                <a:gd name="T73" fmla="*/ 30163 h 80"/>
                <a:gd name="T74" fmla="*/ 87313 w 55"/>
                <a:gd name="T75" fmla="*/ 39687 h 80"/>
                <a:gd name="T76" fmla="*/ 87313 w 55"/>
                <a:gd name="T77" fmla="*/ 58738 h 80"/>
                <a:gd name="T78" fmla="*/ 87313 w 55"/>
                <a:gd name="T79" fmla="*/ 68262 h 80"/>
                <a:gd name="T80" fmla="*/ 87313 w 55"/>
                <a:gd name="T81" fmla="*/ 77787 h 80"/>
                <a:gd name="T82" fmla="*/ 87313 w 55"/>
                <a:gd name="T83" fmla="*/ 77787 h 80"/>
                <a:gd name="T84" fmla="*/ 87313 w 55"/>
                <a:gd name="T85" fmla="*/ 77787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80"/>
                <a:gd name="T131" fmla="*/ 55 w 55"/>
                <a:gd name="T132" fmla="*/ 80 h 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80">
                  <a:moveTo>
                    <a:pt x="55" y="49"/>
                  </a:moveTo>
                  <a:lnTo>
                    <a:pt x="49" y="55"/>
                  </a:lnTo>
                  <a:lnTo>
                    <a:pt x="49" y="61"/>
                  </a:lnTo>
                  <a:lnTo>
                    <a:pt x="43" y="67"/>
                  </a:lnTo>
                  <a:lnTo>
                    <a:pt x="37" y="73"/>
                  </a:lnTo>
                  <a:lnTo>
                    <a:pt x="31" y="73"/>
                  </a:lnTo>
                  <a:lnTo>
                    <a:pt x="25" y="73"/>
                  </a:lnTo>
                  <a:lnTo>
                    <a:pt x="25" y="80"/>
                  </a:lnTo>
                  <a:lnTo>
                    <a:pt x="19" y="80"/>
                  </a:lnTo>
                  <a:lnTo>
                    <a:pt x="19" y="73"/>
                  </a:lnTo>
                  <a:lnTo>
                    <a:pt x="13" y="73"/>
                  </a:lnTo>
                  <a:lnTo>
                    <a:pt x="7" y="73"/>
                  </a:lnTo>
                  <a:lnTo>
                    <a:pt x="7" y="67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19" y="6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3" y="6"/>
                  </a:lnTo>
                  <a:lnTo>
                    <a:pt x="49" y="6"/>
                  </a:lnTo>
                  <a:lnTo>
                    <a:pt x="55" y="12"/>
                  </a:lnTo>
                  <a:lnTo>
                    <a:pt x="55" y="19"/>
                  </a:lnTo>
                  <a:lnTo>
                    <a:pt x="55" y="25"/>
                  </a:lnTo>
                  <a:lnTo>
                    <a:pt x="55" y="37"/>
                  </a:lnTo>
                  <a:lnTo>
                    <a:pt x="55" y="43"/>
                  </a:lnTo>
                  <a:lnTo>
                    <a:pt x="55" y="4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38" name="Line 231"/>
            <p:cNvSpPr>
              <a:spLocks noChangeShapeType="1"/>
            </p:cNvSpPr>
            <p:nvPr/>
          </p:nvSpPr>
          <p:spPr bwMode="auto">
            <a:xfrm flipV="1">
              <a:off x="5757863" y="3500428"/>
              <a:ext cx="28575" cy="57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39" name="Line 232"/>
            <p:cNvSpPr>
              <a:spLocks noChangeShapeType="1"/>
            </p:cNvSpPr>
            <p:nvPr/>
          </p:nvSpPr>
          <p:spPr bwMode="auto">
            <a:xfrm flipV="1">
              <a:off x="5776913" y="3509953"/>
              <a:ext cx="28575" cy="57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40" name="Picture 233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5757863" y="3375015"/>
              <a:ext cx="12541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1" name="Freeform 234"/>
            <p:cNvSpPr>
              <a:spLocks/>
            </p:cNvSpPr>
            <p:nvPr/>
          </p:nvSpPr>
          <p:spPr bwMode="auto">
            <a:xfrm>
              <a:off x="5776913" y="3394065"/>
              <a:ext cx="96838" cy="115888"/>
            </a:xfrm>
            <a:custGeom>
              <a:avLst/>
              <a:gdLst>
                <a:gd name="T0" fmla="*/ 87313 w 61"/>
                <a:gd name="T1" fmla="*/ 77788 h 73"/>
                <a:gd name="T2" fmla="*/ 77788 w 61"/>
                <a:gd name="T3" fmla="*/ 87313 h 73"/>
                <a:gd name="T4" fmla="*/ 68263 w 61"/>
                <a:gd name="T5" fmla="*/ 96838 h 73"/>
                <a:gd name="T6" fmla="*/ 58738 w 61"/>
                <a:gd name="T7" fmla="*/ 106363 h 73"/>
                <a:gd name="T8" fmla="*/ 58738 w 61"/>
                <a:gd name="T9" fmla="*/ 115888 h 73"/>
                <a:gd name="T10" fmla="*/ 49213 w 61"/>
                <a:gd name="T11" fmla="*/ 115888 h 73"/>
                <a:gd name="T12" fmla="*/ 39688 w 61"/>
                <a:gd name="T13" fmla="*/ 115888 h 73"/>
                <a:gd name="T14" fmla="*/ 28575 w 61"/>
                <a:gd name="T15" fmla="*/ 115888 h 73"/>
                <a:gd name="T16" fmla="*/ 28575 w 61"/>
                <a:gd name="T17" fmla="*/ 115888 h 73"/>
                <a:gd name="T18" fmla="*/ 19050 w 61"/>
                <a:gd name="T19" fmla="*/ 115888 h 73"/>
                <a:gd name="T20" fmla="*/ 19050 w 61"/>
                <a:gd name="T21" fmla="*/ 115888 h 73"/>
                <a:gd name="T22" fmla="*/ 9525 w 61"/>
                <a:gd name="T23" fmla="*/ 115888 h 73"/>
                <a:gd name="T24" fmla="*/ 9525 w 61"/>
                <a:gd name="T25" fmla="*/ 106363 h 73"/>
                <a:gd name="T26" fmla="*/ 9525 w 61"/>
                <a:gd name="T27" fmla="*/ 106363 h 73"/>
                <a:gd name="T28" fmla="*/ 0 w 61"/>
                <a:gd name="T29" fmla="*/ 106363 h 73"/>
                <a:gd name="T30" fmla="*/ 0 w 61"/>
                <a:gd name="T31" fmla="*/ 96838 h 73"/>
                <a:gd name="T32" fmla="*/ 0 w 61"/>
                <a:gd name="T33" fmla="*/ 87313 h 73"/>
                <a:gd name="T34" fmla="*/ 0 w 61"/>
                <a:gd name="T35" fmla="*/ 77788 h 73"/>
                <a:gd name="T36" fmla="*/ 0 w 61"/>
                <a:gd name="T37" fmla="*/ 66675 h 73"/>
                <a:gd name="T38" fmla="*/ 0 w 61"/>
                <a:gd name="T39" fmla="*/ 47625 h 73"/>
                <a:gd name="T40" fmla="*/ 9525 w 61"/>
                <a:gd name="T41" fmla="*/ 38100 h 73"/>
                <a:gd name="T42" fmla="*/ 9525 w 61"/>
                <a:gd name="T43" fmla="*/ 28575 h 73"/>
                <a:gd name="T44" fmla="*/ 19050 w 61"/>
                <a:gd name="T45" fmla="*/ 19050 h 73"/>
                <a:gd name="T46" fmla="*/ 28575 w 61"/>
                <a:gd name="T47" fmla="*/ 9525 h 73"/>
                <a:gd name="T48" fmla="*/ 39688 w 61"/>
                <a:gd name="T49" fmla="*/ 9525 h 73"/>
                <a:gd name="T50" fmla="*/ 49213 w 61"/>
                <a:gd name="T51" fmla="*/ 0 h 73"/>
                <a:gd name="T52" fmla="*/ 58738 w 61"/>
                <a:gd name="T53" fmla="*/ 0 h 73"/>
                <a:gd name="T54" fmla="*/ 58738 w 61"/>
                <a:gd name="T55" fmla="*/ 0 h 73"/>
                <a:gd name="T56" fmla="*/ 58738 w 61"/>
                <a:gd name="T57" fmla="*/ 0 h 73"/>
                <a:gd name="T58" fmla="*/ 68263 w 61"/>
                <a:gd name="T59" fmla="*/ 0 h 73"/>
                <a:gd name="T60" fmla="*/ 68263 w 61"/>
                <a:gd name="T61" fmla="*/ 0 h 73"/>
                <a:gd name="T62" fmla="*/ 77788 w 61"/>
                <a:gd name="T63" fmla="*/ 9525 h 73"/>
                <a:gd name="T64" fmla="*/ 77788 w 61"/>
                <a:gd name="T65" fmla="*/ 9525 h 73"/>
                <a:gd name="T66" fmla="*/ 77788 w 61"/>
                <a:gd name="T67" fmla="*/ 9525 h 73"/>
                <a:gd name="T68" fmla="*/ 87313 w 61"/>
                <a:gd name="T69" fmla="*/ 9525 h 73"/>
                <a:gd name="T70" fmla="*/ 87313 w 61"/>
                <a:gd name="T71" fmla="*/ 19050 h 73"/>
                <a:gd name="T72" fmla="*/ 87313 w 61"/>
                <a:gd name="T73" fmla="*/ 28575 h 73"/>
                <a:gd name="T74" fmla="*/ 96838 w 61"/>
                <a:gd name="T75" fmla="*/ 38100 h 73"/>
                <a:gd name="T76" fmla="*/ 87313 w 61"/>
                <a:gd name="T77" fmla="*/ 57150 h 73"/>
                <a:gd name="T78" fmla="*/ 87313 w 61"/>
                <a:gd name="T79" fmla="*/ 66675 h 73"/>
                <a:gd name="T80" fmla="*/ 87313 w 61"/>
                <a:gd name="T81" fmla="*/ 77788 h 73"/>
                <a:gd name="T82" fmla="*/ 87313 w 61"/>
                <a:gd name="T83" fmla="*/ 77788 h 73"/>
                <a:gd name="T84" fmla="*/ 87313 w 61"/>
                <a:gd name="T85" fmla="*/ 77788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73"/>
                <a:gd name="T131" fmla="*/ 61 w 61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73">
                  <a:moveTo>
                    <a:pt x="55" y="49"/>
                  </a:moveTo>
                  <a:lnTo>
                    <a:pt x="49" y="55"/>
                  </a:lnTo>
                  <a:lnTo>
                    <a:pt x="43" y="61"/>
                  </a:lnTo>
                  <a:lnTo>
                    <a:pt x="37" y="67"/>
                  </a:lnTo>
                  <a:lnTo>
                    <a:pt x="37" y="73"/>
                  </a:lnTo>
                  <a:lnTo>
                    <a:pt x="31" y="73"/>
                  </a:lnTo>
                  <a:lnTo>
                    <a:pt x="25" y="73"/>
                  </a:lnTo>
                  <a:lnTo>
                    <a:pt x="18" y="73"/>
                  </a:lnTo>
                  <a:lnTo>
                    <a:pt x="12" y="73"/>
                  </a:lnTo>
                  <a:lnTo>
                    <a:pt x="6" y="73"/>
                  </a:lnTo>
                  <a:lnTo>
                    <a:pt x="6" y="67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5" y="6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6"/>
                  </a:lnTo>
                  <a:lnTo>
                    <a:pt x="55" y="6"/>
                  </a:lnTo>
                  <a:lnTo>
                    <a:pt x="55" y="12"/>
                  </a:lnTo>
                  <a:lnTo>
                    <a:pt x="55" y="18"/>
                  </a:lnTo>
                  <a:lnTo>
                    <a:pt x="61" y="24"/>
                  </a:lnTo>
                  <a:lnTo>
                    <a:pt x="55" y="36"/>
                  </a:lnTo>
                  <a:lnTo>
                    <a:pt x="55" y="42"/>
                  </a:lnTo>
                  <a:lnTo>
                    <a:pt x="55" y="4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42" name="Picture 235"/>
            <p:cNvPicPr>
              <a:picLocks noChangeAspect="1" noChangeArrowheads="1"/>
            </p:cNvPicPr>
            <p:nvPr/>
          </p:nvPicPr>
          <p:blipFill>
            <a:blip r:embed="rId49"/>
            <a:srcRect/>
            <a:stretch>
              <a:fillRect/>
            </a:stretch>
          </p:blipFill>
          <p:spPr bwMode="auto">
            <a:xfrm>
              <a:off x="5322888" y="3181340"/>
              <a:ext cx="173038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3" name="Freeform 236"/>
            <p:cNvSpPr>
              <a:spLocks/>
            </p:cNvSpPr>
            <p:nvPr/>
          </p:nvSpPr>
          <p:spPr bwMode="auto">
            <a:xfrm>
              <a:off x="5351463" y="3209915"/>
              <a:ext cx="115888" cy="184150"/>
            </a:xfrm>
            <a:custGeom>
              <a:avLst/>
              <a:gdLst>
                <a:gd name="T0" fmla="*/ 96838 w 73"/>
                <a:gd name="T1" fmla="*/ 106363 h 116"/>
                <a:gd name="T2" fmla="*/ 87313 w 73"/>
                <a:gd name="T3" fmla="*/ 144463 h 116"/>
                <a:gd name="T4" fmla="*/ 77788 w 73"/>
                <a:gd name="T5" fmla="*/ 153988 h 116"/>
                <a:gd name="T6" fmla="*/ 68263 w 73"/>
                <a:gd name="T7" fmla="*/ 165100 h 116"/>
                <a:gd name="T8" fmla="*/ 68263 w 73"/>
                <a:gd name="T9" fmla="*/ 174625 h 116"/>
                <a:gd name="T10" fmla="*/ 58738 w 73"/>
                <a:gd name="T11" fmla="*/ 174625 h 116"/>
                <a:gd name="T12" fmla="*/ 58738 w 73"/>
                <a:gd name="T13" fmla="*/ 184150 h 116"/>
                <a:gd name="T14" fmla="*/ 49213 w 73"/>
                <a:gd name="T15" fmla="*/ 184150 h 116"/>
                <a:gd name="T16" fmla="*/ 49213 w 73"/>
                <a:gd name="T17" fmla="*/ 184150 h 116"/>
                <a:gd name="T18" fmla="*/ 38100 w 73"/>
                <a:gd name="T19" fmla="*/ 184150 h 116"/>
                <a:gd name="T20" fmla="*/ 28575 w 73"/>
                <a:gd name="T21" fmla="*/ 184150 h 116"/>
                <a:gd name="T22" fmla="*/ 19050 w 73"/>
                <a:gd name="T23" fmla="*/ 184150 h 116"/>
                <a:gd name="T24" fmla="*/ 19050 w 73"/>
                <a:gd name="T25" fmla="*/ 174625 h 116"/>
                <a:gd name="T26" fmla="*/ 9525 w 73"/>
                <a:gd name="T27" fmla="*/ 174625 h 116"/>
                <a:gd name="T28" fmla="*/ 0 w 73"/>
                <a:gd name="T29" fmla="*/ 174625 h 116"/>
                <a:gd name="T30" fmla="*/ 0 w 73"/>
                <a:gd name="T31" fmla="*/ 165100 h 116"/>
                <a:gd name="T32" fmla="*/ 0 w 73"/>
                <a:gd name="T33" fmla="*/ 165100 h 116"/>
                <a:gd name="T34" fmla="*/ 0 w 73"/>
                <a:gd name="T35" fmla="*/ 153988 h 116"/>
                <a:gd name="T36" fmla="*/ 0 w 73"/>
                <a:gd name="T37" fmla="*/ 144463 h 116"/>
                <a:gd name="T38" fmla="*/ 0 w 73"/>
                <a:gd name="T39" fmla="*/ 144463 h 116"/>
                <a:gd name="T40" fmla="*/ 0 w 73"/>
                <a:gd name="T41" fmla="*/ 125413 h 116"/>
                <a:gd name="T42" fmla="*/ 0 w 73"/>
                <a:gd name="T43" fmla="*/ 106363 h 116"/>
                <a:gd name="T44" fmla="*/ 9525 w 73"/>
                <a:gd name="T45" fmla="*/ 77788 h 116"/>
                <a:gd name="T46" fmla="*/ 28575 w 73"/>
                <a:gd name="T47" fmla="*/ 38100 h 116"/>
                <a:gd name="T48" fmla="*/ 28575 w 73"/>
                <a:gd name="T49" fmla="*/ 28575 h 116"/>
                <a:gd name="T50" fmla="*/ 38100 w 73"/>
                <a:gd name="T51" fmla="*/ 9525 h 116"/>
                <a:gd name="T52" fmla="*/ 49213 w 73"/>
                <a:gd name="T53" fmla="*/ 9525 h 116"/>
                <a:gd name="T54" fmla="*/ 49213 w 73"/>
                <a:gd name="T55" fmla="*/ 0 h 116"/>
                <a:gd name="T56" fmla="*/ 58738 w 73"/>
                <a:gd name="T57" fmla="*/ 0 h 116"/>
                <a:gd name="T58" fmla="*/ 58738 w 73"/>
                <a:gd name="T59" fmla="*/ 0 h 116"/>
                <a:gd name="T60" fmla="*/ 68263 w 73"/>
                <a:gd name="T61" fmla="*/ 0 h 116"/>
                <a:gd name="T62" fmla="*/ 77788 w 73"/>
                <a:gd name="T63" fmla="*/ 0 h 116"/>
                <a:gd name="T64" fmla="*/ 77788 w 73"/>
                <a:gd name="T65" fmla="*/ 0 h 116"/>
                <a:gd name="T66" fmla="*/ 87313 w 73"/>
                <a:gd name="T67" fmla="*/ 0 h 116"/>
                <a:gd name="T68" fmla="*/ 96838 w 73"/>
                <a:gd name="T69" fmla="*/ 0 h 116"/>
                <a:gd name="T70" fmla="*/ 106363 w 73"/>
                <a:gd name="T71" fmla="*/ 9525 h 116"/>
                <a:gd name="T72" fmla="*/ 106363 w 73"/>
                <a:gd name="T73" fmla="*/ 9525 h 116"/>
                <a:gd name="T74" fmla="*/ 115888 w 73"/>
                <a:gd name="T75" fmla="*/ 19050 h 116"/>
                <a:gd name="T76" fmla="*/ 115888 w 73"/>
                <a:gd name="T77" fmla="*/ 19050 h 116"/>
                <a:gd name="T78" fmla="*/ 115888 w 73"/>
                <a:gd name="T79" fmla="*/ 28575 h 116"/>
                <a:gd name="T80" fmla="*/ 115888 w 73"/>
                <a:gd name="T81" fmla="*/ 38100 h 116"/>
                <a:gd name="T82" fmla="*/ 115888 w 73"/>
                <a:gd name="T83" fmla="*/ 38100 h 116"/>
                <a:gd name="T84" fmla="*/ 115888 w 73"/>
                <a:gd name="T85" fmla="*/ 58738 h 116"/>
                <a:gd name="T86" fmla="*/ 106363 w 73"/>
                <a:gd name="T87" fmla="*/ 68263 h 116"/>
                <a:gd name="T88" fmla="*/ 96838 w 73"/>
                <a:gd name="T89" fmla="*/ 106363 h 116"/>
                <a:gd name="T90" fmla="*/ 96838 w 73"/>
                <a:gd name="T91" fmla="*/ 106363 h 116"/>
                <a:gd name="T92" fmla="*/ 96838 w 73"/>
                <a:gd name="T93" fmla="*/ 106363 h 1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3"/>
                <a:gd name="T142" fmla="*/ 0 h 116"/>
                <a:gd name="T143" fmla="*/ 73 w 73"/>
                <a:gd name="T144" fmla="*/ 116 h 1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3" h="116">
                  <a:moveTo>
                    <a:pt x="61" y="67"/>
                  </a:moveTo>
                  <a:lnTo>
                    <a:pt x="55" y="91"/>
                  </a:lnTo>
                  <a:lnTo>
                    <a:pt x="49" y="97"/>
                  </a:lnTo>
                  <a:lnTo>
                    <a:pt x="43" y="104"/>
                  </a:lnTo>
                  <a:lnTo>
                    <a:pt x="43" y="110"/>
                  </a:lnTo>
                  <a:lnTo>
                    <a:pt x="37" y="110"/>
                  </a:lnTo>
                  <a:lnTo>
                    <a:pt x="37" y="116"/>
                  </a:lnTo>
                  <a:lnTo>
                    <a:pt x="31" y="116"/>
                  </a:lnTo>
                  <a:lnTo>
                    <a:pt x="24" y="116"/>
                  </a:lnTo>
                  <a:lnTo>
                    <a:pt x="18" y="116"/>
                  </a:lnTo>
                  <a:lnTo>
                    <a:pt x="12" y="116"/>
                  </a:lnTo>
                  <a:lnTo>
                    <a:pt x="12" y="110"/>
                  </a:lnTo>
                  <a:lnTo>
                    <a:pt x="6" y="110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0" y="79"/>
                  </a:lnTo>
                  <a:lnTo>
                    <a:pt x="0" y="67"/>
                  </a:lnTo>
                  <a:lnTo>
                    <a:pt x="6" y="49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24" y="6"/>
                  </a:lnTo>
                  <a:lnTo>
                    <a:pt x="31" y="6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6"/>
                  </a:lnTo>
                  <a:lnTo>
                    <a:pt x="73" y="12"/>
                  </a:lnTo>
                  <a:lnTo>
                    <a:pt x="73" y="18"/>
                  </a:lnTo>
                  <a:lnTo>
                    <a:pt x="73" y="24"/>
                  </a:lnTo>
                  <a:lnTo>
                    <a:pt x="73" y="37"/>
                  </a:lnTo>
                  <a:lnTo>
                    <a:pt x="67" y="43"/>
                  </a:lnTo>
                  <a:lnTo>
                    <a:pt x="61" y="6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44" name="Picture 237"/>
            <p:cNvPicPr>
              <a:picLocks noChangeAspect="1" noChangeArrowheads="1"/>
            </p:cNvPicPr>
            <p:nvPr/>
          </p:nvPicPr>
          <p:blipFill>
            <a:blip r:embed="rId50"/>
            <a:srcRect/>
            <a:stretch>
              <a:fillRect/>
            </a:stretch>
          </p:blipFill>
          <p:spPr bwMode="auto">
            <a:xfrm>
              <a:off x="5786438" y="3403590"/>
              <a:ext cx="203200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" name="Freeform 238"/>
            <p:cNvSpPr>
              <a:spLocks/>
            </p:cNvSpPr>
            <p:nvPr/>
          </p:nvSpPr>
          <p:spPr bwMode="auto">
            <a:xfrm>
              <a:off x="5816600" y="3432165"/>
              <a:ext cx="134938" cy="174625"/>
            </a:xfrm>
            <a:custGeom>
              <a:avLst/>
              <a:gdLst>
                <a:gd name="T0" fmla="*/ 106363 w 85"/>
                <a:gd name="T1" fmla="*/ 106363 h 110"/>
                <a:gd name="T2" fmla="*/ 85725 w 85"/>
                <a:gd name="T3" fmla="*/ 146050 h 110"/>
                <a:gd name="T4" fmla="*/ 76200 w 85"/>
                <a:gd name="T5" fmla="*/ 155575 h 110"/>
                <a:gd name="T6" fmla="*/ 66675 w 85"/>
                <a:gd name="T7" fmla="*/ 165100 h 110"/>
                <a:gd name="T8" fmla="*/ 57150 w 85"/>
                <a:gd name="T9" fmla="*/ 174625 h 110"/>
                <a:gd name="T10" fmla="*/ 57150 w 85"/>
                <a:gd name="T11" fmla="*/ 174625 h 110"/>
                <a:gd name="T12" fmla="*/ 47625 w 85"/>
                <a:gd name="T13" fmla="*/ 174625 h 110"/>
                <a:gd name="T14" fmla="*/ 47625 w 85"/>
                <a:gd name="T15" fmla="*/ 174625 h 110"/>
                <a:gd name="T16" fmla="*/ 38100 w 85"/>
                <a:gd name="T17" fmla="*/ 174625 h 110"/>
                <a:gd name="T18" fmla="*/ 28575 w 85"/>
                <a:gd name="T19" fmla="*/ 174625 h 110"/>
                <a:gd name="T20" fmla="*/ 28575 w 85"/>
                <a:gd name="T21" fmla="*/ 174625 h 110"/>
                <a:gd name="T22" fmla="*/ 19050 w 85"/>
                <a:gd name="T23" fmla="*/ 174625 h 110"/>
                <a:gd name="T24" fmla="*/ 9525 w 85"/>
                <a:gd name="T25" fmla="*/ 165100 h 110"/>
                <a:gd name="T26" fmla="*/ 9525 w 85"/>
                <a:gd name="T27" fmla="*/ 165100 h 110"/>
                <a:gd name="T28" fmla="*/ 0 w 85"/>
                <a:gd name="T29" fmla="*/ 155575 h 110"/>
                <a:gd name="T30" fmla="*/ 0 w 85"/>
                <a:gd name="T31" fmla="*/ 155575 h 110"/>
                <a:gd name="T32" fmla="*/ 0 w 85"/>
                <a:gd name="T33" fmla="*/ 146050 h 110"/>
                <a:gd name="T34" fmla="*/ 0 w 85"/>
                <a:gd name="T35" fmla="*/ 134938 h 110"/>
                <a:gd name="T36" fmla="*/ 0 w 85"/>
                <a:gd name="T37" fmla="*/ 134938 h 110"/>
                <a:gd name="T38" fmla="*/ 0 w 85"/>
                <a:gd name="T39" fmla="*/ 125413 h 110"/>
                <a:gd name="T40" fmla="*/ 0 w 85"/>
                <a:gd name="T41" fmla="*/ 115888 h 110"/>
                <a:gd name="T42" fmla="*/ 9525 w 85"/>
                <a:gd name="T43" fmla="*/ 96837 h 110"/>
                <a:gd name="T44" fmla="*/ 28575 w 85"/>
                <a:gd name="T45" fmla="*/ 68263 h 110"/>
                <a:gd name="T46" fmla="*/ 47625 w 85"/>
                <a:gd name="T47" fmla="*/ 28575 h 110"/>
                <a:gd name="T48" fmla="*/ 57150 w 85"/>
                <a:gd name="T49" fmla="*/ 19050 h 110"/>
                <a:gd name="T50" fmla="*/ 66675 w 85"/>
                <a:gd name="T51" fmla="*/ 9525 h 110"/>
                <a:gd name="T52" fmla="*/ 76200 w 85"/>
                <a:gd name="T53" fmla="*/ 0 h 110"/>
                <a:gd name="T54" fmla="*/ 76200 w 85"/>
                <a:gd name="T55" fmla="*/ 0 h 110"/>
                <a:gd name="T56" fmla="*/ 85725 w 85"/>
                <a:gd name="T57" fmla="*/ 0 h 110"/>
                <a:gd name="T58" fmla="*/ 85725 w 85"/>
                <a:gd name="T59" fmla="*/ 0 h 110"/>
                <a:gd name="T60" fmla="*/ 96838 w 85"/>
                <a:gd name="T61" fmla="*/ 0 h 110"/>
                <a:gd name="T62" fmla="*/ 106363 w 85"/>
                <a:gd name="T63" fmla="*/ 0 h 110"/>
                <a:gd name="T64" fmla="*/ 106363 w 85"/>
                <a:gd name="T65" fmla="*/ 0 h 110"/>
                <a:gd name="T66" fmla="*/ 115888 w 85"/>
                <a:gd name="T67" fmla="*/ 0 h 110"/>
                <a:gd name="T68" fmla="*/ 125413 w 85"/>
                <a:gd name="T69" fmla="*/ 9525 h 110"/>
                <a:gd name="T70" fmla="*/ 125413 w 85"/>
                <a:gd name="T71" fmla="*/ 19050 h 110"/>
                <a:gd name="T72" fmla="*/ 134938 w 85"/>
                <a:gd name="T73" fmla="*/ 19050 h 110"/>
                <a:gd name="T74" fmla="*/ 134938 w 85"/>
                <a:gd name="T75" fmla="*/ 28575 h 110"/>
                <a:gd name="T76" fmla="*/ 134938 w 85"/>
                <a:gd name="T77" fmla="*/ 28575 h 110"/>
                <a:gd name="T78" fmla="*/ 134938 w 85"/>
                <a:gd name="T79" fmla="*/ 39688 h 110"/>
                <a:gd name="T80" fmla="*/ 134938 w 85"/>
                <a:gd name="T81" fmla="*/ 39688 h 110"/>
                <a:gd name="T82" fmla="*/ 134938 w 85"/>
                <a:gd name="T83" fmla="*/ 49212 h 110"/>
                <a:gd name="T84" fmla="*/ 134938 w 85"/>
                <a:gd name="T85" fmla="*/ 68263 h 110"/>
                <a:gd name="T86" fmla="*/ 125413 w 85"/>
                <a:gd name="T87" fmla="*/ 77788 h 110"/>
                <a:gd name="T88" fmla="*/ 106363 w 85"/>
                <a:gd name="T89" fmla="*/ 106363 h 110"/>
                <a:gd name="T90" fmla="*/ 106363 w 85"/>
                <a:gd name="T91" fmla="*/ 106363 h 110"/>
                <a:gd name="T92" fmla="*/ 106363 w 85"/>
                <a:gd name="T93" fmla="*/ 106363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5"/>
                <a:gd name="T142" fmla="*/ 0 h 110"/>
                <a:gd name="T143" fmla="*/ 85 w 85"/>
                <a:gd name="T144" fmla="*/ 110 h 1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5" h="110">
                  <a:moveTo>
                    <a:pt x="67" y="67"/>
                  </a:moveTo>
                  <a:lnTo>
                    <a:pt x="54" y="92"/>
                  </a:lnTo>
                  <a:lnTo>
                    <a:pt x="48" y="98"/>
                  </a:lnTo>
                  <a:lnTo>
                    <a:pt x="42" y="104"/>
                  </a:lnTo>
                  <a:lnTo>
                    <a:pt x="36" y="110"/>
                  </a:lnTo>
                  <a:lnTo>
                    <a:pt x="30" y="110"/>
                  </a:lnTo>
                  <a:lnTo>
                    <a:pt x="24" y="110"/>
                  </a:lnTo>
                  <a:lnTo>
                    <a:pt x="18" y="110"/>
                  </a:lnTo>
                  <a:lnTo>
                    <a:pt x="12" y="110"/>
                  </a:lnTo>
                  <a:lnTo>
                    <a:pt x="6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6" y="61"/>
                  </a:lnTo>
                  <a:lnTo>
                    <a:pt x="18" y="43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9" y="6"/>
                  </a:lnTo>
                  <a:lnTo>
                    <a:pt x="79" y="12"/>
                  </a:lnTo>
                  <a:lnTo>
                    <a:pt x="85" y="12"/>
                  </a:lnTo>
                  <a:lnTo>
                    <a:pt x="85" y="18"/>
                  </a:lnTo>
                  <a:lnTo>
                    <a:pt x="85" y="25"/>
                  </a:lnTo>
                  <a:lnTo>
                    <a:pt x="85" y="31"/>
                  </a:lnTo>
                  <a:lnTo>
                    <a:pt x="85" y="43"/>
                  </a:lnTo>
                  <a:lnTo>
                    <a:pt x="79" y="49"/>
                  </a:lnTo>
                  <a:lnTo>
                    <a:pt x="67" y="6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46" name="Line 239"/>
            <p:cNvSpPr>
              <a:spLocks noChangeShapeType="1"/>
            </p:cNvSpPr>
            <p:nvPr/>
          </p:nvSpPr>
          <p:spPr bwMode="auto">
            <a:xfrm flipV="1">
              <a:off x="5892800" y="3587740"/>
              <a:ext cx="39688" cy="57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47" name="Line 240"/>
            <p:cNvSpPr>
              <a:spLocks noChangeShapeType="1"/>
            </p:cNvSpPr>
            <p:nvPr/>
          </p:nvSpPr>
          <p:spPr bwMode="auto">
            <a:xfrm flipV="1">
              <a:off x="5913438" y="3597265"/>
              <a:ext cx="38100" cy="57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48" name="Picture 241"/>
            <p:cNvPicPr>
              <a:picLocks noChangeAspect="1" noChangeArrowheads="1"/>
            </p:cNvPicPr>
            <p:nvPr/>
          </p:nvPicPr>
          <p:blipFill>
            <a:blip r:embed="rId51"/>
            <a:srcRect/>
            <a:stretch>
              <a:fillRect/>
            </a:stretch>
          </p:blipFill>
          <p:spPr bwMode="auto">
            <a:xfrm>
              <a:off x="5913438" y="3471853"/>
              <a:ext cx="12541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9" name="Freeform 242"/>
            <p:cNvSpPr>
              <a:spLocks/>
            </p:cNvSpPr>
            <p:nvPr/>
          </p:nvSpPr>
          <p:spPr bwMode="auto">
            <a:xfrm>
              <a:off x="5922963" y="3490903"/>
              <a:ext cx="106363" cy="115888"/>
            </a:xfrm>
            <a:custGeom>
              <a:avLst/>
              <a:gdLst>
                <a:gd name="T0" fmla="*/ 85725 w 67"/>
                <a:gd name="T1" fmla="*/ 76200 h 73"/>
                <a:gd name="T2" fmla="*/ 76200 w 67"/>
                <a:gd name="T3" fmla="*/ 87313 h 73"/>
                <a:gd name="T4" fmla="*/ 66675 w 67"/>
                <a:gd name="T5" fmla="*/ 96838 h 73"/>
                <a:gd name="T6" fmla="*/ 57150 w 67"/>
                <a:gd name="T7" fmla="*/ 106363 h 73"/>
                <a:gd name="T8" fmla="*/ 47625 w 67"/>
                <a:gd name="T9" fmla="*/ 106363 h 73"/>
                <a:gd name="T10" fmla="*/ 38100 w 67"/>
                <a:gd name="T11" fmla="*/ 115888 h 73"/>
                <a:gd name="T12" fmla="*/ 28575 w 67"/>
                <a:gd name="T13" fmla="*/ 115888 h 73"/>
                <a:gd name="T14" fmla="*/ 28575 w 67"/>
                <a:gd name="T15" fmla="*/ 115888 h 73"/>
                <a:gd name="T16" fmla="*/ 28575 w 67"/>
                <a:gd name="T17" fmla="*/ 106363 h 73"/>
                <a:gd name="T18" fmla="*/ 19050 w 67"/>
                <a:gd name="T19" fmla="*/ 106363 h 73"/>
                <a:gd name="T20" fmla="*/ 19050 w 67"/>
                <a:gd name="T21" fmla="*/ 106363 h 73"/>
                <a:gd name="T22" fmla="*/ 9525 w 67"/>
                <a:gd name="T23" fmla="*/ 106363 h 73"/>
                <a:gd name="T24" fmla="*/ 9525 w 67"/>
                <a:gd name="T25" fmla="*/ 96838 h 73"/>
                <a:gd name="T26" fmla="*/ 9525 w 67"/>
                <a:gd name="T27" fmla="*/ 96838 h 73"/>
                <a:gd name="T28" fmla="*/ 9525 w 67"/>
                <a:gd name="T29" fmla="*/ 96838 h 73"/>
                <a:gd name="T30" fmla="*/ 0 w 67"/>
                <a:gd name="T31" fmla="*/ 87313 h 73"/>
                <a:gd name="T32" fmla="*/ 0 w 67"/>
                <a:gd name="T33" fmla="*/ 76200 h 73"/>
                <a:gd name="T34" fmla="*/ 0 w 67"/>
                <a:gd name="T35" fmla="*/ 66675 h 73"/>
                <a:gd name="T36" fmla="*/ 9525 w 67"/>
                <a:gd name="T37" fmla="*/ 47625 h 73"/>
                <a:gd name="T38" fmla="*/ 9525 w 67"/>
                <a:gd name="T39" fmla="*/ 38100 h 73"/>
                <a:gd name="T40" fmla="*/ 19050 w 67"/>
                <a:gd name="T41" fmla="*/ 28575 h 73"/>
                <a:gd name="T42" fmla="*/ 19050 w 67"/>
                <a:gd name="T43" fmla="*/ 19050 h 73"/>
                <a:gd name="T44" fmla="*/ 28575 w 67"/>
                <a:gd name="T45" fmla="*/ 9525 h 73"/>
                <a:gd name="T46" fmla="*/ 38100 w 67"/>
                <a:gd name="T47" fmla="*/ 9525 h 73"/>
                <a:gd name="T48" fmla="*/ 47625 w 67"/>
                <a:gd name="T49" fmla="*/ 0 h 73"/>
                <a:gd name="T50" fmla="*/ 57150 w 67"/>
                <a:gd name="T51" fmla="*/ 0 h 73"/>
                <a:gd name="T52" fmla="*/ 66675 w 67"/>
                <a:gd name="T53" fmla="*/ 0 h 73"/>
                <a:gd name="T54" fmla="*/ 76200 w 67"/>
                <a:gd name="T55" fmla="*/ 0 h 73"/>
                <a:gd name="T56" fmla="*/ 76200 w 67"/>
                <a:gd name="T57" fmla="*/ 0 h 73"/>
                <a:gd name="T58" fmla="*/ 85725 w 67"/>
                <a:gd name="T59" fmla="*/ 0 h 73"/>
                <a:gd name="T60" fmla="*/ 85725 w 67"/>
                <a:gd name="T61" fmla="*/ 0 h 73"/>
                <a:gd name="T62" fmla="*/ 85725 w 67"/>
                <a:gd name="T63" fmla="*/ 9525 h 73"/>
                <a:gd name="T64" fmla="*/ 96838 w 67"/>
                <a:gd name="T65" fmla="*/ 9525 h 73"/>
                <a:gd name="T66" fmla="*/ 96838 w 67"/>
                <a:gd name="T67" fmla="*/ 9525 h 73"/>
                <a:gd name="T68" fmla="*/ 96838 w 67"/>
                <a:gd name="T69" fmla="*/ 19050 h 73"/>
                <a:gd name="T70" fmla="*/ 96838 w 67"/>
                <a:gd name="T71" fmla="*/ 28575 h 73"/>
                <a:gd name="T72" fmla="*/ 106363 w 67"/>
                <a:gd name="T73" fmla="*/ 38100 h 73"/>
                <a:gd name="T74" fmla="*/ 106363 w 67"/>
                <a:gd name="T75" fmla="*/ 47625 h 73"/>
                <a:gd name="T76" fmla="*/ 96838 w 67"/>
                <a:gd name="T77" fmla="*/ 57150 h 73"/>
                <a:gd name="T78" fmla="*/ 96838 w 67"/>
                <a:gd name="T79" fmla="*/ 66675 h 73"/>
                <a:gd name="T80" fmla="*/ 85725 w 67"/>
                <a:gd name="T81" fmla="*/ 76200 h 73"/>
                <a:gd name="T82" fmla="*/ 85725 w 67"/>
                <a:gd name="T83" fmla="*/ 76200 h 73"/>
                <a:gd name="T84" fmla="*/ 85725 w 67"/>
                <a:gd name="T85" fmla="*/ 76200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73"/>
                <a:gd name="T131" fmla="*/ 67 w 67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73">
                  <a:moveTo>
                    <a:pt x="54" y="48"/>
                  </a:moveTo>
                  <a:lnTo>
                    <a:pt x="48" y="55"/>
                  </a:lnTo>
                  <a:lnTo>
                    <a:pt x="42" y="61"/>
                  </a:lnTo>
                  <a:lnTo>
                    <a:pt x="36" y="67"/>
                  </a:lnTo>
                  <a:lnTo>
                    <a:pt x="30" y="67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8" y="67"/>
                  </a:lnTo>
                  <a:lnTo>
                    <a:pt x="12" y="67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61" y="6"/>
                  </a:lnTo>
                  <a:lnTo>
                    <a:pt x="61" y="12"/>
                  </a:lnTo>
                  <a:lnTo>
                    <a:pt x="61" y="18"/>
                  </a:lnTo>
                  <a:lnTo>
                    <a:pt x="67" y="24"/>
                  </a:lnTo>
                  <a:lnTo>
                    <a:pt x="67" y="30"/>
                  </a:lnTo>
                  <a:lnTo>
                    <a:pt x="61" y="36"/>
                  </a:lnTo>
                  <a:lnTo>
                    <a:pt x="61" y="42"/>
                  </a:lnTo>
                  <a:lnTo>
                    <a:pt x="54" y="4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50" name="Line 243"/>
            <p:cNvSpPr>
              <a:spLocks noChangeShapeType="1"/>
            </p:cNvSpPr>
            <p:nvPr/>
          </p:nvSpPr>
          <p:spPr bwMode="auto">
            <a:xfrm flipV="1">
              <a:off x="5970588" y="3635365"/>
              <a:ext cx="38100" cy="587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51" name="Line 244"/>
            <p:cNvSpPr>
              <a:spLocks noChangeShapeType="1"/>
            </p:cNvSpPr>
            <p:nvPr/>
          </p:nvSpPr>
          <p:spPr bwMode="auto">
            <a:xfrm flipV="1">
              <a:off x="5989638" y="3644890"/>
              <a:ext cx="39688" cy="587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52" name="Picture 245"/>
            <p:cNvPicPr>
              <a:picLocks noChangeAspect="1" noChangeArrowheads="1"/>
            </p:cNvPicPr>
            <p:nvPr/>
          </p:nvPicPr>
          <p:blipFill>
            <a:blip r:embed="rId52"/>
            <a:srcRect/>
            <a:stretch>
              <a:fillRect/>
            </a:stretch>
          </p:blipFill>
          <p:spPr bwMode="auto">
            <a:xfrm>
              <a:off x="5980113" y="3519478"/>
              <a:ext cx="134938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3" name="Freeform 246"/>
            <p:cNvSpPr>
              <a:spLocks/>
            </p:cNvSpPr>
            <p:nvPr/>
          </p:nvSpPr>
          <p:spPr bwMode="auto">
            <a:xfrm>
              <a:off x="5999163" y="3538528"/>
              <a:ext cx="96838" cy="115888"/>
            </a:xfrm>
            <a:custGeom>
              <a:avLst/>
              <a:gdLst>
                <a:gd name="T0" fmla="*/ 87313 w 61"/>
                <a:gd name="T1" fmla="*/ 87313 h 73"/>
                <a:gd name="T2" fmla="*/ 77788 w 61"/>
                <a:gd name="T3" fmla="*/ 96838 h 73"/>
                <a:gd name="T4" fmla="*/ 68263 w 61"/>
                <a:gd name="T5" fmla="*/ 106363 h 73"/>
                <a:gd name="T6" fmla="*/ 58738 w 61"/>
                <a:gd name="T7" fmla="*/ 106363 h 73"/>
                <a:gd name="T8" fmla="*/ 49213 w 61"/>
                <a:gd name="T9" fmla="*/ 115888 h 73"/>
                <a:gd name="T10" fmla="*/ 39688 w 61"/>
                <a:gd name="T11" fmla="*/ 115888 h 73"/>
                <a:gd name="T12" fmla="*/ 30163 w 61"/>
                <a:gd name="T13" fmla="*/ 115888 h 73"/>
                <a:gd name="T14" fmla="*/ 30163 w 61"/>
                <a:gd name="T15" fmla="*/ 115888 h 73"/>
                <a:gd name="T16" fmla="*/ 20638 w 61"/>
                <a:gd name="T17" fmla="*/ 115888 h 73"/>
                <a:gd name="T18" fmla="*/ 20638 w 61"/>
                <a:gd name="T19" fmla="*/ 115888 h 73"/>
                <a:gd name="T20" fmla="*/ 9525 w 61"/>
                <a:gd name="T21" fmla="*/ 106363 h 73"/>
                <a:gd name="T22" fmla="*/ 9525 w 61"/>
                <a:gd name="T23" fmla="*/ 106363 h 73"/>
                <a:gd name="T24" fmla="*/ 9525 w 61"/>
                <a:gd name="T25" fmla="*/ 106363 h 73"/>
                <a:gd name="T26" fmla="*/ 0 w 61"/>
                <a:gd name="T27" fmla="*/ 96838 h 73"/>
                <a:gd name="T28" fmla="*/ 0 w 61"/>
                <a:gd name="T29" fmla="*/ 96838 h 73"/>
                <a:gd name="T30" fmla="*/ 0 w 61"/>
                <a:gd name="T31" fmla="*/ 87313 h 73"/>
                <a:gd name="T32" fmla="*/ 0 w 61"/>
                <a:gd name="T33" fmla="*/ 77788 h 73"/>
                <a:gd name="T34" fmla="*/ 0 w 61"/>
                <a:gd name="T35" fmla="*/ 68263 h 73"/>
                <a:gd name="T36" fmla="*/ 0 w 61"/>
                <a:gd name="T37" fmla="*/ 58738 h 73"/>
                <a:gd name="T38" fmla="*/ 9525 w 61"/>
                <a:gd name="T39" fmla="*/ 49213 h 73"/>
                <a:gd name="T40" fmla="*/ 9525 w 61"/>
                <a:gd name="T41" fmla="*/ 39688 h 73"/>
                <a:gd name="T42" fmla="*/ 20638 w 61"/>
                <a:gd name="T43" fmla="*/ 28575 h 73"/>
                <a:gd name="T44" fmla="*/ 30163 w 61"/>
                <a:gd name="T45" fmla="*/ 19050 h 73"/>
                <a:gd name="T46" fmla="*/ 39688 w 61"/>
                <a:gd name="T47" fmla="*/ 9525 h 73"/>
                <a:gd name="T48" fmla="*/ 49213 w 61"/>
                <a:gd name="T49" fmla="*/ 9525 h 73"/>
                <a:gd name="T50" fmla="*/ 58738 w 61"/>
                <a:gd name="T51" fmla="*/ 0 h 73"/>
                <a:gd name="T52" fmla="*/ 68263 w 61"/>
                <a:gd name="T53" fmla="*/ 0 h 73"/>
                <a:gd name="T54" fmla="*/ 68263 w 61"/>
                <a:gd name="T55" fmla="*/ 0 h 73"/>
                <a:gd name="T56" fmla="*/ 77788 w 61"/>
                <a:gd name="T57" fmla="*/ 0 h 73"/>
                <a:gd name="T58" fmla="*/ 77788 w 61"/>
                <a:gd name="T59" fmla="*/ 9525 h 73"/>
                <a:gd name="T60" fmla="*/ 87313 w 61"/>
                <a:gd name="T61" fmla="*/ 9525 h 73"/>
                <a:gd name="T62" fmla="*/ 87313 w 61"/>
                <a:gd name="T63" fmla="*/ 9525 h 73"/>
                <a:gd name="T64" fmla="*/ 87313 w 61"/>
                <a:gd name="T65" fmla="*/ 9525 h 73"/>
                <a:gd name="T66" fmla="*/ 96838 w 61"/>
                <a:gd name="T67" fmla="*/ 19050 h 73"/>
                <a:gd name="T68" fmla="*/ 96838 w 61"/>
                <a:gd name="T69" fmla="*/ 19050 h 73"/>
                <a:gd name="T70" fmla="*/ 96838 w 61"/>
                <a:gd name="T71" fmla="*/ 28575 h 73"/>
                <a:gd name="T72" fmla="*/ 96838 w 61"/>
                <a:gd name="T73" fmla="*/ 39688 h 73"/>
                <a:gd name="T74" fmla="*/ 96838 w 61"/>
                <a:gd name="T75" fmla="*/ 49213 h 73"/>
                <a:gd name="T76" fmla="*/ 96838 w 61"/>
                <a:gd name="T77" fmla="*/ 58738 h 73"/>
                <a:gd name="T78" fmla="*/ 87313 w 61"/>
                <a:gd name="T79" fmla="*/ 77788 h 73"/>
                <a:gd name="T80" fmla="*/ 87313 w 61"/>
                <a:gd name="T81" fmla="*/ 87313 h 73"/>
                <a:gd name="T82" fmla="*/ 87313 w 61"/>
                <a:gd name="T83" fmla="*/ 87313 h 73"/>
                <a:gd name="T84" fmla="*/ 87313 w 61"/>
                <a:gd name="T85" fmla="*/ 87313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73"/>
                <a:gd name="T131" fmla="*/ 61 w 61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73">
                  <a:moveTo>
                    <a:pt x="55" y="55"/>
                  </a:moveTo>
                  <a:lnTo>
                    <a:pt x="49" y="61"/>
                  </a:lnTo>
                  <a:lnTo>
                    <a:pt x="43" y="67"/>
                  </a:lnTo>
                  <a:lnTo>
                    <a:pt x="37" y="67"/>
                  </a:lnTo>
                  <a:lnTo>
                    <a:pt x="31" y="73"/>
                  </a:lnTo>
                  <a:lnTo>
                    <a:pt x="25" y="73"/>
                  </a:lnTo>
                  <a:lnTo>
                    <a:pt x="19" y="73"/>
                  </a:lnTo>
                  <a:lnTo>
                    <a:pt x="13" y="73"/>
                  </a:lnTo>
                  <a:lnTo>
                    <a:pt x="6" y="67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13" y="18"/>
                  </a:lnTo>
                  <a:lnTo>
                    <a:pt x="19" y="12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49" y="6"/>
                  </a:lnTo>
                  <a:lnTo>
                    <a:pt x="55" y="6"/>
                  </a:lnTo>
                  <a:lnTo>
                    <a:pt x="61" y="12"/>
                  </a:lnTo>
                  <a:lnTo>
                    <a:pt x="61" y="18"/>
                  </a:lnTo>
                  <a:lnTo>
                    <a:pt x="61" y="25"/>
                  </a:lnTo>
                  <a:lnTo>
                    <a:pt x="61" y="31"/>
                  </a:lnTo>
                  <a:lnTo>
                    <a:pt x="61" y="37"/>
                  </a:lnTo>
                  <a:lnTo>
                    <a:pt x="55" y="49"/>
                  </a:lnTo>
                  <a:lnTo>
                    <a:pt x="55" y="5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54" name="Line 247"/>
            <p:cNvSpPr>
              <a:spLocks noChangeShapeType="1"/>
            </p:cNvSpPr>
            <p:nvPr/>
          </p:nvSpPr>
          <p:spPr bwMode="auto">
            <a:xfrm flipV="1">
              <a:off x="6038850" y="3694103"/>
              <a:ext cx="38100" cy="57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55" name="Line 248"/>
            <p:cNvSpPr>
              <a:spLocks noChangeShapeType="1"/>
            </p:cNvSpPr>
            <p:nvPr/>
          </p:nvSpPr>
          <p:spPr bwMode="auto">
            <a:xfrm flipV="1">
              <a:off x="6057900" y="3703628"/>
              <a:ext cx="38100" cy="57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56" name="Picture 249"/>
            <p:cNvPicPr>
              <a:picLocks noChangeAspect="1" noChangeArrowheads="1"/>
            </p:cNvPicPr>
            <p:nvPr/>
          </p:nvPicPr>
          <p:blipFill>
            <a:blip r:embed="rId53"/>
            <a:srcRect/>
            <a:stretch>
              <a:fillRect/>
            </a:stretch>
          </p:blipFill>
          <p:spPr bwMode="auto">
            <a:xfrm>
              <a:off x="6048375" y="3578215"/>
              <a:ext cx="134938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7" name="Freeform 250"/>
            <p:cNvSpPr>
              <a:spLocks/>
            </p:cNvSpPr>
            <p:nvPr/>
          </p:nvSpPr>
          <p:spPr bwMode="auto">
            <a:xfrm>
              <a:off x="6067425" y="3597265"/>
              <a:ext cx="96838" cy="115888"/>
            </a:xfrm>
            <a:custGeom>
              <a:avLst/>
              <a:gdLst>
                <a:gd name="T0" fmla="*/ 87313 w 61"/>
                <a:gd name="T1" fmla="*/ 87313 h 73"/>
                <a:gd name="T2" fmla="*/ 77788 w 61"/>
                <a:gd name="T3" fmla="*/ 96838 h 73"/>
                <a:gd name="T4" fmla="*/ 68263 w 61"/>
                <a:gd name="T5" fmla="*/ 96838 h 73"/>
                <a:gd name="T6" fmla="*/ 58738 w 61"/>
                <a:gd name="T7" fmla="*/ 106363 h 73"/>
                <a:gd name="T8" fmla="*/ 47625 w 61"/>
                <a:gd name="T9" fmla="*/ 115888 h 73"/>
                <a:gd name="T10" fmla="*/ 38100 w 61"/>
                <a:gd name="T11" fmla="*/ 115888 h 73"/>
                <a:gd name="T12" fmla="*/ 28575 w 61"/>
                <a:gd name="T13" fmla="*/ 115888 h 73"/>
                <a:gd name="T14" fmla="*/ 28575 w 61"/>
                <a:gd name="T15" fmla="*/ 115888 h 73"/>
                <a:gd name="T16" fmla="*/ 19050 w 61"/>
                <a:gd name="T17" fmla="*/ 115888 h 73"/>
                <a:gd name="T18" fmla="*/ 19050 w 61"/>
                <a:gd name="T19" fmla="*/ 115888 h 73"/>
                <a:gd name="T20" fmla="*/ 9525 w 61"/>
                <a:gd name="T21" fmla="*/ 106363 h 73"/>
                <a:gd name="T22" fmla="*/ 9525 w 61"/>
                <a:gd name="T23" fmla="*/ 106363 h 73"/>
                <a:gd name="T24" fmla="*/ 9525 w 61"/>
                <a:gd name="T25" fmla="*/ 106363 h 73"/>
                <a:gd name="T26" fmla="*/ 0 w 61"/>
                <a:gd name="T27" fmla="*/ 96838 h 73"/>
                <a:gd name="T28" fmla="*/ 0 w 61"/>
                <a:gd name="T29" fmla="*/ 96838 h 73"/>
                <a:gd name="T30" fmla="*/ 0 w 61"/>
                <a:gd name="T31" fmla="*/ 87313 h 73"/>
                <a:gd name="T32" fmla="*/ 0 w 61"/>
                <a:gd name="T33" fmla="*/ 77788 h 73"/>
                <a:gd name="T34" fmla="*/ 0 w 61"/>
                <a:gd name="T35" fmla="*/ 66675 h 73"/>
                <a:gd name="T36" fmla="*/ 0 w 61"/>
                <a:gd name="T37" fmla="*/ 57150 h 73"/>
                <a:gd name="T38" fmla="*/ 9525 w 61"/>
                <a:gd name="T39" fmla="*/ 47625 h 73"/>
                <a:gd name="T40" fmla="*/ 9525 w 61"/>
                <a:gd name="T41" fmla="*/ 28575 h 73"/>
                <a:gd name="T42" fmla="*/ 19050 w 61"/>
                <a:gd name="T43" fmla="*/ 19050 h 73"/>
                <a:gd name="T44" fmla="*/ 28575 w 61"/>
                <a:gd name="T45" fmla="*/ 19050 h 73"/>
                <a:gd name="T46" fmla="*/ 38100 w 61"/>
                <a:gd name="T47" fmla="*/ 9525 h 73"/>
                <a:gd name="T48" fmla="*/ 47625 w 61"/>
                <a:gd name="T49" fmla="*/ 0 h 73"/>
                <a:gd name="T50" fmla="*/ 58738 w 61"/>
                <a:gd name="T51" fmla="*/ 0 h 73"/>
                <a:gd name="T52" fmla="*/ 68263 w 61"/>
                <a:gd name="T53" fmla="*/ 0 h 73"/>
                <a:gd name="T54" fmla="*/ 68263 w 61"/>
                <a:gd name="T55" fmla="*/ 0 h 73"/>
                <a:gd name="T56" fmla="*/ 77788 w 61"/>
                <a:gd name="T57" fmla="*/ 0 h 73"/>
                <a:gd name="T58" fmla="*/ 77788 w 61"/>
                <a:gd name="T59" fmla="*/ 0 h 73"/>
                <a:gd name="T60" fmla="*/ 87313 w 61"/>
                <a:gd name="T61" fmla="*/ 9525 h 73"/>
                <a:gd name="T62" fmla="*/ 87313 w 61"/>
                <a:gd name="T63" fmla="*/ 9525 h 73"/>
                <a:gd name="T64" fmla="*/ 87313 w 61"/>
                <a:gd name="T65" fmla="*/ 9525 h 73"/>
                <a:gd name="T66" fmla="*/ 96838 w 61"/>
                <a:gd name="T67" fmla="*/ 19050 h 73"/>
                <a:gd name="T68" fmla="*/ 96838 w 61"/>
                <a:gd name="T69" fmla="*/ 19050 h 73"/>
                <a:gd name="T70" fmla="*/ 96838 w 61"/>
                <a:gd name="T71" fmla="*/ 28575 h 73"/>
                <a:gd name="T72" fmla="*/ 96838 w 61"/>
                <a:gd name="T73" fmla="*/ 38100 h 73"/>
                <a:gd name="T74" fmla="*/ 96838 w 61"/>
                <a:gd name="T75" fmla="*/ 47625 h 73"/>
                <a:gd name="T76" fmla="*/ 96838 w 61"/>
                <a:gd name="T77" fmla="*/ 57150 h 73"/>
                <a:gd name="T78" fmla="*/ 87313 w 61"/>
                <a:gd name="T79" fmla="*/ 66675 h 73"/>
                <a:gd name="T80" fmla="*/ 87313 w 61"/>
                <a:gd name="T81" fmla="*/ 87313 h 73"/>
                <a:gd name="T82" fmla="*/ 87313 w 61"/>
                <a:gd name="T83" fmla="*/ 87313 h 73"/>
                <a:gd name="T84" fmla="*/ 87313 w 61"/>
                <a:gd name="T85" fmla="*/ 87313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73"/>
                <a:gd name="T131" fmla="*/ 61 w 61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73">
                  <a:moveTo>
                    <a:pt x="55" y="55"/>
                  </a:moveTo>
                  <a:lnTo>
                    <a:pt x="49" y="61"/>
                  </a:lnTo>
                  <a:lnTo>
                    <a:pt x="43" y="61"/>
                  </a:lnTo>
                  <a:lnTo>
                    <a:pt x="37" y="67"/>
                  </a:lnTo>
                  <a:lnTo>
                    <a:pt x="30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5" y="6"/>
                  </a:lnTo>
                  <a:lnTo>
                    <a:pt x="61" y="12"/>
                  </a:lnTo>
                  <a:lnTo>
                    <a:pt x="61" y="18"/>
                  </a:lnTo>
                  <a:lnTo>
                    <a:pt x="61" y="24"/>
                  </a:lnTo>
                  <a:lnTo>
                    <a:pt x="61" y="30"/>
                  </a:lnTo>
                  <a:lnTo>
                    <a:pt x="61" y="36"/>
                  </a:lnTo>
                  <a:lnTo>
                    <a:pt x="55" y="42"/>
                  </a:lnTo>
                  <a:lnTo>
                    <a:pt x="55" y="5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58" name="Line 251"/>
            <p:cNvSpPr>
              <a:spLocks noChangeShapeType="1"/>
            </p:cNvSpPr>
            <p:nvPr/>
          </p:nvSpPr>
          <p:spPr bwMode="auto">
            <a:xfrm flipV="1">
              <a:off x="6105525" y="3741728"/>
              <a:ext cx="39688" cy="587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59" name="Line 252"/>
            <p:cNvSpPr>
              <a:spLocks noChangeShapeType="1"/>
            </p:cNvSpPr>
            <p:nvPr/>
          </p:nvSpPr>
          <p:spPr bwMode="auto">
            <a:xfrm flipV="1">
              <a:off x="6135688" y="3760778"/>
              <a:ext cx="38100" cy="587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60" name="Picture 253"/>
            <p:cNvPicPr>
              <a:picLocks noChangeAspect="1" noChangeArrowheads="1"/>
            </p:cNvPicPr>
            <p:nvPr/>
          </p:nvPicPr>
          <p:blipFill>
            <a:blip r:embed="rId54"/>
            <a:srcRect/>
            <a:stretch>
              <a:fillRect/>
            </a:stretch>
          </p:blipFill>
          <p:spPr bwMode="auto">
            <a:xfrm>
              <a:off x="6126163" y="3635365"/>
              <a:ext cx="125413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1" name="Freeform 254"/>
            <p:cNvSpPr>
              <a:spLocks/>
            </p:cNvSpPr>
            <p:nvPr/>
          </p:nvSpPr>
          <p:spPr bwMode="auto">
            <a:xfrm>
              <a:off x="6135688" y="3644890"/>
              <a:ext cx="106363" cy="115888"/>
            </a:xfrm>
            <a:custGeom>
              <a:avLst/>
              <a:gdLst>
                <a:gd name="T0" fmla="*/ 87313 w 67"/>
                <a:gd name="T1" fmla="*/ 87313 h 73"/>
                <a:gd name="T2" fmla="*/ 87313 w 67"/>
                <a:gd name="T3" fmla="*/ 96838 h 73"/>
                <a:gd name="T4" fmla="*/ 76200 w 67"/>
                <a:gd name="T5" fmla="*/ 106363 h 73"/>
                <a:gd name="T6" fmla="*/ 66675 w 67"/>
                <a:gd name="T7" fmla="*/ 106363 h 73"/>
                <a:gd name="T8" fmla="*/ 57150 w 67"/>
                <a:gd name="T9" fmla="*/ 115888 h 73"/>
                <a:gd name="T10" fmla="*/ 47625 w 67"/>
                <a:gd name="T11" fmla="*/ 115888 h 73"/>
                <a:gd name="T12" fmla="*/ 38100 w 67"/>
                <a:gd name="T13" fmla="*/ 115888 h 73"/>
                <a:gd name="T14" fmla="*/ 28575 w 67"/>
                <a:gd name="T15" fmla="*/ 115888 h 73"/>
                <a:gd name="T16" fmla="*/ 28575 w 67"/>
                <a:gd name="T17" fmla="*/ 115888 h 73"/>
                <a:gd name="T18" fmla="*/ 19050 w 67"/>
                <a:gd name="T19" fmla="*/ 115888 h 73"/>
                <a:gd name="T20" fmla="*/ 19050 w 67"/>
                <a:gd name="T21" fmla="*/ 115888 h 73"/>
                <a:gd name="T22" fmla="*/ 19050 w 67"/>
                <a:gd name="T23" fmla="*/ 106363 h 73"/>
                <a:gd name="T24" fmla="*/ 9525 w 67"/>
                <a:gd name="T25" fmla="*/ 106363 h 73"/>
                <a:gd name="T26" fmla="*/ 9525 w 67"/>
                <a:gd name="T27" fmla="*/ 106363 h 73"/>
                <a:gd name="T28" fmla="*/ 9525 w 67"/>
                <a:gd name="T29" fmla="*/ 96838 h 73"/>
                <a:gd name="T30" fmla="*/ 9525 w 67"/>
                <a:gd name="T31" fmla="*/ 87313 h 73"/>
                <a:gd name="T32" fmla="*/ 0 w 67"/>
                <a:gd name="T33" fmla="*/ 77788 h 73"/>
                <a:gd name="T34" fmla="*/ 9525 w 67"/>
                <a:gd name="T35" fmla="*/ 68263 h 73"/>
                <a:gd name="T36" fmla="*/ 9525 w 67"/>
                <a:gd name="T37" fmla="*/ 58738 h 73"/>
                <a:gd name="T38" fmla="*/ 9525 w 67"/>
                <a:gd name="T39" fmla="*/ 49213 h 73"/>
                <a:gd name="T40" fmla="*/ 19050 w 67"/>
                <a:gd name="T41" fmla="*/ 39688 h 73"/>
                <a:gd name="T42" fmla="*/ 28575 w 67"/>
                <a:gd name="T43" fmla="*/ 30163 h 73"/>
                <a:gd name="T44" fmla="*/ 38100 w 67"/>
                <a:gd name="T45" fmla="*/ 19050 h 73"/>
                <a:gd name="T46" fmla="*/ 47625 w 67"/>
                <a:gd name="T47" fmla="*/ 9525 h 73"/>
                <a:gd name="T48" fmla="*/ 57150 w 67"/>
                <a:gd name="T49" fmla="*/ 9525 h 73"/>
                <a:gd name="T50" fmla="*/ 66675 w 67"/>
                <a:gd name="T51" fmla="*/ 0 h 73"/>
                <a:gd name="T52" fmla="*/ 76200 w 67"/>
                <a:gd name="T53" fmla="*/ 0 h 73"/>
                <a:gd name="T54" fmla="*/ 76200 w 67"/>
                <a:gd name="T55" fmla="*/ 9525 h 73"/>
                <a:gd name="T56" fmla="*/ 87313 w 67"/>
                <a:gd name="T57" fmla="*/ 9525 h 73"/>
                <a:gd name="T58" fmla="*/ 87313 w 67"/>
                <a:gd name="T59" fmla="*/ 9525 h 73"/>
                <a:gd name="T60" fmla="*/ 87313 w 67"/>
                <a:gd name="T61" fmla="*/ 9525 h 73"/>
                <a:gd name="T62" fmla="*/ 96838 w 67"/>
                <a:gd name="T63" fmla="*/ 9525 h 73"/>
                <a:gd name="T64" fmla="*/ 96838 w 67"/>
                <a:gd name="T65" fmla="*/ 19050 h 73"/>
                <a:gd name="T66" fmla="*/ 96838 w 67"/>
                <a:gd name="T67" fmla="*/ 19050 h 73"/>
                <a:gd name="T68" fmla="*/ 106363 w 67"/>
                <a:gd name="T69" fmla="*/ 19050 h 73"/>
                <a:gd name="T70" fmla="*/ 106363 w 67"/>
                <a:gd name="T71" fmla="*/ 30163 h 73"/>
                <a:gd name="T72" fmla="*/ 106363 w 67"/>
                <a:gd name="T73" fmla="*/ 39688 h 73"/>
                <a:gd name="T74" fmla="*/ 106363 w 67"/>
                <a:gd name="T75" fmla="*/ 49213 h 73"/>
                <a:gd name="T76" fmla="*/ 106363 w 67"/>
                <a:gd name="T77" fmla="*/ 68263 h 73"/>
                <a:gd name="T78" fmla="*/ 96838 w 67"/>
                <a:gd name="T79" fmla="*/ 77788 h 73"/>
                <a:gd name="T80" fmla="*/ 87313 w 67"/>
                <a:gd name="T81" fmla="*/ 87313 h 73"/>
                <a:gd name="T82" fmla="*/ 87313 w 67"/>
                <a:gd name="T83" fmla="*/ 87313 h 73"/>
                <a:gd name="T84" fmla="*/ 87313 w 67"/>
                <a:gd name="T85" fmla="*/ 87313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73"/>
                <a:gd name="T131" fmla="*/ 67 w 67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73">
                  <a:moveTo>
                    <a:pt x="55" y="55"/>
                  </a:moveTo>
                  <a:lnTo>
                    <a:pt x="55" y="61"/>
                  </a:lnTo>
                  <a:lnTo>
                    <a:pt x="48" y="67"/>
                  </a:lnTo>
                  <a:lnTo>
                    <a:pt x="42" y="67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2" y="73"/>
                  </a:lnTo>
                  <a:lnTo>
                    <a:pt x="12" y="67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0" y="49"/>
                  </a:lnTo>
                  <a:lnTo>
                    <a:pt x="6" y="43"/>
                  </a:lnTo>
                  <a:lnTo>
                    <a:pt x="6" y="37"/>
                  </a:lnTo>
                  <a:lnTo>
                    <a:pt x="6" y="31"/>
                  </a:lnTo>
                  <a:lnTo>
                    <a:pt x="12" y="25"/>
                  </a:lnTo>
                  <a:lnTo>
                    <a:pt x="18" y="19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55" y="6"/>
                  </a:lnTo>
                  <a:lnTo>
                    <a:pt x="61" y="6"/>
                  </a:lnTo>
                  <a:lnTo>
                    <a:pt x="61" y="12"/>
                  </a:lnTo>
                  <a:lnTo>
                    <a:pt x="67" y="12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7" y="31"/>
                  </a:lnTo>
                  <a:lnTo>
                    <a:pt x="67" y="43"/>
                  </a:lnTo>
                  <a:lnTo>
                    <a:pt x="61" y="49"/>
                  </a:lnTo>
                  <a:lnTo>
                    <a:pt x="55" y="5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62" name="Line 255"/>
            <p:cNvSpPr>
              <a:spLocks noChangeShapeType="1"/>
            </p:cNvSpPr>
            <p:nvPr/>
          </p:nvSpPr>
          <p:spPr bwMode="auto">
            <a:xfrm flipV="1">
              <a:off x="6164263" y="3800465"/>
              <a:ext cx="47625" cy="57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63" name="Line 256"/>
            <p:cNvSpPr>
              <a:spLocks noChangeShapeType="1"/>
            </p:cNvSpPr>
            <p:nvPr/>
          </p:nvSpPr>
          <p:spPr bwMode="auto">
            <a:xfrm flipV="1">
              <a:off x="6192838" y="3819515"/>
              <a:ext cx="39688" cy="587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64" name="Picture 257"/>
            <p:cNvPicPr>
              <a:picLocks noChangeAspect="1" noChangeArrowheads="1"/>
            </p:cNvPicPr>
            <p:nvPr/>
          </p:nvPicPr>
          <p:blipFill>
            <a:blip r:embed="rId55"/>
            <a:srcRect/>
            <a:stretch>
              <a:fillRect/>
            </a:stretch>
          </p:blipFill>
          <p:spPr bwMode="auto">
            <a:xfrm>
              <a:off x="6183313" y="3694103"/>
              <a:ext cx="134938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5" name="Freeform 258"/>
            <p:cNvSpPr>
              <a:spLocks/>
            </p:cNvSpPr>
            <p:nvPr/>
          </p:nvSpPr>
          <p:spPr bwMode="auto">
            <a:xfrm>
              <a:off x="6202363" y="3713153"/>
              <a:ext cx="106363" cy="115888"/>
            </a:xfrm>
            <a:custGeom>
              <a:avLst/>
              <a:gdLst>
                <a:gd name="T0" fmla="*/ 87313 w 67"/>
                <a:gd name="T1" fmla="*/ 87313 h 73"/>
                <a:gd name="T2" fmla="*/ 77788 w 67"/>
                <a:gd name="T3" fmla="*/ 96838 h 73"/>
                <a:gd name="T4" fmla="*/ 68263 w 67"/>
                <a:gd name="T5" fmla="*/ 96838 h 73"/>
                <a:gd name="T6" fmla="*/ 58738 w 67"/>
                <a:gd name="T7" fmla="*/ 106363 h 73"/>
                <a:gd name="T8" fmla="*/ 49213 w 67"/>
                <a:gd name="T9" fmla="*/ 106363 h 73"/>
                <a:gd name="T10" fmla="*/ 39688 w 67"/>
                <a:gd name="T11" fmla="*/ 115888 h 73"/>
                <a:gd name="T12" fmla="*/ 30163 w 67"/>
                <a:gd name="T13" fmla="*/ 115888 h 73"/>
                <a:gd name="T14" fmla="*/ 30163 w 67"/>
                <a:gd name="T15" fmla="*/ 106363 h 73"/>
                <a:gd name="T16" fmla="*/ 20638 w 67"/>
                <a:gd name="T17" fmla="*/ 106363 h 73"/>
                <a:gd name="T18" fmla="*/ 20638 w 67"/>
                <a:gd name="T19" fmla="*/ 106363 h 73"/>
                <a:gd name="T20" fmla="*/ 9525 w 67"/>
                <a:gd name="T21" fmla="*/ 106363 h 73"/>
                <a:gd name="T22" fmla="*/ 9525 w 67"/>
                <a:gd name="T23" fmla="*/ 106363 h 73"/>
                <a:gd name="T24" fmla="*/ 9525 w 67"/>
                <a:gd name="T25" fmla="*/ 96838 h 73"/>
                <a:gd name="T26" fmla="*/ 9525 w 67"/>
                <a:gd name="T27" fmla="*/ 96838 h 73"/>
                <a:gd name="T28" fmla="*/ 0 w 67"/>
                <a:gd name="T29" fmla="*/ 87313 h 73"/>
                <a:gd name="T30" fmla="*/ 0 w 67"/>
                <a:gd name="T31" fmla="*/ 77788 h 73"/>
                <a:gd name="T32" fmla="*/ 0 w 67"/>
                <a:gd name="T33" fmla="*/ 68263 h 73"/>
                <a:gd name="T34" fmla="*/ 0 w 67"/>
                <a:gd name="T35" fmla="*/ 57150 h 73"/>
                <a:gd name="T36" fmla="*/ 9525 w 67"/>
                <a:gd name="T37" fmla="*/ 47625 h 73"/>
                <a:gd name="T38" fmla="*/ 9525 w 67"/>
                <a:gd name="T39" fmla="*/ 38100 h 73"/>
                <a:gd name="T40" fmla="*/ 20638 w 67"/>
                <a:gd name="T41" fmla="*/ 28575 h 73"/>
                <a:gd name="T42" fmla="*/ 30163 w 67"/>
                <a:gd name="T43" fmla="*/ 19050 h 73"/>
                <a:gd name="T44" fmla="*/ 39688 w 67"/>
                <a:gd name="T45" fmla="*/ 9525 h 73"/>
                <a:gd name="T46" fmla="*/ 49213 w 67"/>
                <a:gd name="T47" fmla="*/ 9525 h 73"/>
                <a:gd name="T48" fmla="*/ 58738 w 67"/>
                <a:gd name="T49" fmla="*/ 0 h 73"/>
                <a:gd name="T50" fmla="*/ 68263 w 67"/>
                <a:gd name="T51" fmla="*/ 0 h 73"/>
                <a:gd name="T52" fmla="*/ 77788 w 67"/>
                <a:gd name="T53" fmla="*/ 0 h 73"/>
                <a:gd name="T54" fmla="*/ 77788 w 67"/>
                <a:gd name="T55" fmla="*/ 0 h 73"/>
                <a:gd name="T56" fmla="*/ 87313 w 67"/>
                <a:gd name="T57" fmla="*/ 0 h 73"/>
                <a:gd name="T58" fmla="*/ 87313 w 67"/>
                <a:gd name="T59" fmla="*/ 0 h 73"/>
                <a:gd name="T60" fmla="*/ 87313 w 67"/>
                <a:gd name="T61" fmla="*/ 9525 h 73"/>
                <a:gd name="T62" fmla="*/ 96838 w 67"/>
                <a:gd name="T63" fmla="*/ 9525 h 73"/>
                <a:gd name="T64" fmla="*/ 96838 w 67"/>
                <a:gd name="T65" fmla="*/ 9525 h 73"/>
                <a:gd name="T66" fmla="*/ 96838 w 67"/>
                <a:gd name="T67" fmla="*/ 19050 h 73"/>
                <a:gd name="T68" fmla="*/ 96838 w 67"/>
                <a:gd name="T69" fmla="*/ 19050 h 73"/>
                <a:gd name="T70" fmla="*/ 106363 w 67"/>
                <a:gd name="T71" fmla="*/ 28575 h 73"/>
                <a:gd name="T72" fmla="*/ 106363 w 67"/>
                <a:gd name="T73" fmla="*/ 38100 h 73"/>
                <a:gd name="T74" fmla="*/ 106363 w 67"/>
                <a:gd name="T75" fmla="*/ 47625 h 73"/>
                <a:gd name="T76" fmla="*/ 96838 w 67"/>
                <a:gd name="T77" fmla="*/ 57150 h 73"/>
                <a:gd name="T78" fmla="*/ 96838 w 67"/>
                <a:gd name="T79" fmla="*/ 77788 h 73"/>
                <a:gd name="T80" fmla="*/ 87313 w 67"/>
                <a:gd name="T81" fmla="*/ 87313 h 73"/>
                <a:gd name="T82" fmla="*/ 87313 w 67"/>
                <a:gd name="T83" fmla="*/ 87313 h 73"/>
                <a:gd name="T84" fmla="*/ 87313 w 67"/>
                <a:gd name="T85" fmla="*/ 87313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73"/>
                <a:gd name="T131" fmla="*/ 67 w 67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73">
                  <a:moveTo>
                    <a:pt x="55" y="55"/>
                  </a:moveTo>
                  <a:lnTo>
                    <a:pt x="49" y="61"/>
                  </a:lnTo>
                  <a:lnTo>
                    <a:pt x="43" y="61"/>
                  </a:lnTo>
                  <a:lnTo>
                    <a:pt x="37" y="67"/>
                  </a:lnTo>
                  <a:lnTo>
                    <a:pt x="31" y="67"/>
                  </a:lnTo>
                  <a:lnTo>
                    <a:pt x="25" y="73"/>
                  </a:lnTo>
                  <a:lnTo>
                    <a:pt x="19" y="73"/>
                  </a:lnTo>
                  <a:lnTo>
                    <a:pt x="19" y="67"/>
                  </a:lnTo>
                  <a:lnTo>
                    <a:pt x="13" y="67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3" y="18"/>
                  </a:lnTo>
                  <a:lnTo>
                    <a:pt x="19" y="12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55" y="6"/>
                  </a:lnTo>
                  <a:lnTo>
                    <a:pt x="61" y="6"/>
                  </a:lnTo>
                  <a:lnTo>
                    <a:pt x="61" y="12"/>
                  </a:lnTo>
                  <a:lnTo>
                    <a:pt x="67" y="18"/>
                  </a:lnTo>
                  <a:lnTo>
                    <a:pt x="67" y="24"/>
                  </a:lnTo>
                  <a:lnTo>
                    <a:pt x="67" y="30"/>
                  </a:lnTo>
                  <a:lnTo>
                    <a:pt x="61" y="36"/>
                  </a:lnTo>
                  <a:lnTo>
                    <a:pt x="61" y="49"/>
                  </a:lnTo>
                  <a:lnTo>
                    <a:pt x="55" y="5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66" name="Picture 259"/>
            <p:cNvPicPr>
              <a:picLocks noChangeAspect="1" noChangeArrowheads="1"/>
            </p:cNvPicPr>
            <p:nvPr/>
          </p:nvPicPr>
          <p:blipFill>
            <a:blip r:embed="rId56"/>
            <a:srcRect/>
            <a:stretch>
              <a:fillRect/>
            </a:stretch>
          </p:blipFill>
          <p:spPr bwMode="auto">
            <a:xfrm>
              <a:off x="6202363" y="3732203"/>
              <a:ext cx="212725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7" name="Freeform 260"/>
            <p:cNvSpPr>
              <a:spLocks/>
            </p:cNvSpPr>
            <p:nvPr/>
          </p:nvSpPr>
          <p:spPr bwMode="auto">
            <a:xfrm>
              <a:off x="6232525" y="3760778"/>
              <a:ext cx="153988" cy="165100"/>
            </a:xfrm>
            <a:custGeom>
              <a:avLst/>
              <a:gdLst>
                <a:gd name="T0" fmla="*/ 106363 w 97"/>
                <a:gd name="T1" fmla="*/ 117475 h 104"/>
                <a:gd name="T2" fmla="*/ 85725 w 97"/>
                <a:gd name="T3" fmla="*/ 146050 h 104"/>
                <a:gd name="T4" fmla="*/ 66675 w 97"/>
                <a:gd name="T5" fmla="*/ 155575 h 104"/>
                <a:gd name="T6" fmla="*/ 57150 w 97"/>
                <a:gd name="T7" fmla="*/ 165100 h 104"/>
                <a:gd name="T8" fmla="*/ 47625 w 97"/>
                <a:gd name="T9" fmla="*/ 165100 h 104"/>
                <a:gd name="T10" fmla="*/ 47625 w 97"/>
                <a:gd name="T11" fmla="*/ 165100 h 104"/>
                <a:gd name="T12" fmla="*/ 38100 w 97"/>
                <a:gd name="T13" fmla="*/ 165100 h 104"/>
                <a:gd name="T14" fmla="*/ 38100 w 97"/>
                <a:gd name="T15" fmla="*/ 165100 h 104"/>
                <a:gd name="T16" fmla="*/ 28575 w 97"/>
                <a:gd name="T17" fmla="*/ 165100 h 104"/>
                <a:gd name="T18" fmla="*/ 19050 w 97"/>
                <a:gd name="T19" fmla="*/ 165100 h 104"/>
                <a:gd name="T20" fmla="*/ 19050 w 97"/>
                <a:gd name="T21" fmla="*/ 165100 h 104"/>
                <a:gd name="T22" fmla="*/ 9525 w 97"/>
                <a:gd name="T23" fmla="*/ 155575 h 104"/>
                <a:gd name="T24" fmla="*/ 9525 w 97"/>
                <a:gd name="T25" fmla="*/ 146050 h 104"/>
                <a:gd name="T26" fmla="*/ 0 w 97"/>
                <a:gd name="T27" fmla="*/ 146050 h 104"/>
                <a:gd name="T28" fmla="*/ 0 w 97"/>
                <a:gd name="T29" fmla="*/ 136525 h 104"/>
                <a:gd name="T30" fmla="*/ 0 w 97"/>
                <a:gd name="T31" fmla="*/ 136525 h 104"/>
                <a:gd name="T32" fmla="*/ 0 w 97"/>
                <a:gd name="T33" fmla="*/ 127000 h 104"/>
                <a:gd name="T34" fmla="*/ 0 w 97"/>
                <a:gd name="T35" fmla="*/ 117475 h 104"/>
                <a:gd name="T36" fmla="*/ 0 w 97"/>
                <a:gd name="T37" fmla="*/ 117475 h 104"/>
                <a:gd name="T38" fmla="*/ 0 w 97"/>
                <a:gd name="T39" fmla="*/ 106363 h 104"/>
                <a:gd name="T40" fmla="*/ 9525 w 97"/>
                <a:gd name="T41" fmla="*/ 96837 h 104"/>
                <a:gd name="T42" fmla="*/ 19050 w 97"/>
                <a:gd name="T43" fmla="*/ 87312 h 104"/>
                <a:gd name="T44" fmla="*/ 47625 w 97"/>
                <a:gd name="T45" fmla="*/ 58738 h 104"/>
                <a:gd name="T46" fmla="*/ 66675 w 97"/>
                <a:gd name="T47" fmla="*/ 30163 h 104"/>
                <a:gd name="T48" fmla="*/ 85725 w 97"/>
                <a:gd name="T49" fmla="*/ 20638 h 104"/>
                <a:gd name="T50" fmla="*/ 96838 w 97"/>
                <a:gd name="T51" fmla="*/ 9525 h 104"/>
                <a:gd name="T52" fmla="*/ 96838 w 97"/>
                <a:gd name="T53" fmla="*/ 0 h 104"/>
                <a:gd name="T54" fmla="*/ 106363 w 97"/>
                <a:gd name="T55" fmla="*/ 0 h 104"/>
                <a:gd name="T56" fmla="*/ 115888 w 97"/>
                <a:gd name="T57" fmla="*/ 0 h 104"/>
                <a:gd name="T58" fmla="*/ 115888 w 97"/>
                <a:gd name="T59" fmla="*/ 0 h 104"/>
                <a:gd name="T60" fmla="*/ 125413 w 97"/>
                <a:gd name="T61" fmla="*/ 0 h 104"/>
                <a:gd name="T62" fmla="*/ 125413 w 97"/>
                <a:gd name="T63" fmla="*/ 9525 h 104"/>
                <a:gd name="T64" fmla="*/ 134938 w 97"/>
                <a:gd name="T65" fmla="*/ 9525 h 104"/>
                <a:gd name="T66" fmla="*/ 144463 w 97"/>
                <a:gd name="T67" fmla="*/ 20638 h 104"/>
                <a:gd name="T68" fmla="*/ 144463 w 97"/>
                <a:gd name="T69" fmla="*/ 20638 h 104"/>
                <a:gd name="T70" fmla="*/ 153988 w 97"/>
                <a:gd name="T71" fmla="*/ 30163 h 104"/>
                <a:gd name="T72" fmla="*/ 153988 w 97"/>
                <a:gd name="T73" fmla="*/ 30163 h 104"/>
                <a:gd name="T74" fmla="*/ 153988 w 97"/>
                <a:gd name="T75" fmla="*/ 39688 h 104"/>
                <a:gd name="T76" fmla="*/ 153988 w 97"/>
                <a:gd name="T77" fmla="*/ 49212 h 104"/>
                <a:gd name="T78" fmla="*/ 153988 w 97"/>
                <a:gd name="T79" fmla="*/ 49212 h 104"/>
                <a:gd name="T80" fmla="*/ 153988 w 97"/>
                <a:gd name="T81" fmla="*/ 58738 h 104"/>
                <a:gd name="T82" fmla="*/ 153988 w 97"/>
                <a:gd name="T83" fmla="*/ 68263 h 104"/>
                <a:gd name="T84" fmla="*/ 144463 w 97"/>
                <a:gd name="T85" fmla="*/ 77788 h 104"/>
                <a:gd name="T86" fmla="*/ 134938 w 97"/>
                <a:gd name="T87" fmla="*/ 87312 h 104"/>
                <a:gd name="T88" fmla="*/ 106363 w 97"/>
                <a:gd name="T89" fmla="*/ 117475 h 104"/>
                <a:gd name="T90" fmla="*/ 106363 w 97"/>
                <a:gd name="T91" fmla="*/ 117475 h 104"/>
                <a:gd name="T92" fmla="*/ 106363 w 97"/>
                <a:gd name="T93" fmla="*/ 117475 h 1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7"/>
                <a:gd name="T142" fmla="*/ 0 h 104"/>
                <a:gd name="T143" fmla="*/ 97 w 97"/>
                <a:gd name="T144" fmla="*/ 104 h 1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7" h="104">
                  <a:moveTo>
                    <a:pt x="67" y="74"/>
                  </a:moveTo>
                  <a:lnTo>
                    <a:pt x="54" y="92"/>
                  </a:lnTo>
                  <a:lnTo>
                    <a:pt x="42" y="98"/>
                  </a:lnTo>
                  <a:lnTo>
                    <a:pt x="36" y="104"/>
                  </a:lnTo>
                  <a:lnTo>
                    <a:pt x="30" y="104"/>
                  </a:lnTo>
                  <a:lnTo>
                    <a:pt x="24" y="104"/>
                  </a:lnTo>
                  <a:lnTo>
                    <a:pt x="18" y="104"/>
                  </a:lnTo>
                  <a:lnTo>
                    <a:pt x="12" y="104"/>
                  </a:lnTo>
                  <a:lnTo>
                    <a:pt x="6" y="98"/>
                  </a:lnTo>
                  <a:lnTo>
                    <a:pt x="6" y="92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6" y="61"/>
                  </a:lnTo>
                  <a:lnTo>
                    <a:pt x="12" y="55"/>
                  </a:lnTo>
                  <a:lnTo>
                    <a:pt x="30" y="37"/>
                  </a:lnTo>
                  <a:lnTo>
                    <a:pt x="42" y="19"/>
                  </a:lnTo>
                  <a:lnTo>
                    <a:pt x="54" y="13"/>
                  </a:lnTo>
                  <a:lnTo>
                    <a:pt x="61" y="6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9" y="0"/>
                  </a:lnTo>
                  <a:lnTo>
                    <a:pt x="79" y="6"/>
                  </a:lnTo>
                  <a:lnTo>
                    <a:pt x="85" y="6"/>
                  </a:lnTo>
                  <a:lnTo>
                    <a:pt x="91" y="13"/>
                  </a:lnTo>
                  <a:lnTo>
                    <a:pt x="97" y="19"/>
                  </a:lnTo>
                  <a:lnTo>
                    <a:pt x="97" y="25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97" y="43"/>
                  </a:lnTo>
                  <a:lnTo>
                    <a:pt x="91" y="49"/>
                  </a:lnTo>
                  <a:lnTo>
                    <a:pt x="85" y="55"/>
                  </a:lnTo>
                  <a:lnTo>
                    <a:pt x="67" y="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68" name="Line 261"/>
            <p:cNvSpPr>
              <a:spLocks noChangeShapeType="1"/>
            </p:cNvSpPr>
            <p:nvPr/>
          </p:nvSpPr>
          <p:spPr bwMode="auto">
            <a:xfrm flipV="1">
              <a:off x="6308725" y="3925878"/>
              <a:ext cx="39688" cy="476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69" name="Line 262"/>
            <p:cNvSpPr>
              <a:spLocks noChangeShapeType="1"/>
            </p:cNvSpPr>
            <p:nvPr/>
          </p:nvSpPr>
          <p:spPr bwMode="auto">
            <a:xfrm flipV="1">
              <a:off x="6329363" y="3935403"/>
              <a:ext cx="47625" cy="587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70" name="Picture 263"/>
            <p:cNvPicPr>
              <a:picLocks noChangeAspect="1" noChangeArrowheads="1"/>
            </p:cNvPicPr>
            <p:nvPr/>
          </p:nvPicPr>
          <p:blipFill>
            <a:blip r:embed="rId57"/>
            <a:srcRect/>
            <a:stretch>
              <a:fillRect/>
            </a:stretch>
          </p:blipFill>
          <p:spPr bwMode="auto">
            <a:xfrm>
              <a:off x="6329363" y="3809990"/>
              <a:ext cx="134938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1" name="Freeform 264"/>
            <p:cNvSpPr>
              <a:spLocks/>
            </p:cNvSpPr>
            <p:nvPr/>
          </p:nvSpPr>
          <p:spPr bwMode="auto">
            <a:xfrm>
              <a:off x="6348413" y="3829040"/>
              <a:ext cx="96838" cy="115888"/>
            </a:xfrm>
            <a:custGeom>
              <a:avLst/>
              <a:gdLst>
                <a:gd name="T0" fmla="*/ 87313 w 61"/>
                <a:gd name="T1" fmla="*/ 87313 h 73"/>
                <a:gd name="T2" fmla="*/ 76200 w 61"/>
                <a:gd name="T3" fmla="*/ 96838 h 73"/>
                <a:gd name="T4" fmla="*/ 66675 w 61"/>
                <a:gd name="T5" fmla="*/ 96838 h 73"/>
                <a:gd name="T6" fmla="*/ 57150 w 61"/>
                <a:gd name="T7" fmla="*/ 106363 h 73"/>
                <a:gd name="T8" fmla="*/ 47625 w 61"/>
                <a:gd name="T9" fmla="*/ 106363 h 73"/>
                <a:gd name="T10" fmla="*/ 38100 w 61"/>
                <a:gd name="T11" fmla="*/ 115888 h 73"/>
                <a:gd name="T12" fmla="*/ 28575 w 61"/>
                <a:gd name="T13" fmla="*/ 115888 h 73"/>
                <a:gd name="T14" fmla="*/ 19050 w 61"/>
                <a:gd name="T15" fmla="*/ 115888 h 73"/>
                <a:gd name="T16" fmla="*/ 19050 w 61"/>
                <a:gd name="T17" fmla="*/ 106363 h 73"/>
                <a:gd name="T18" fmla="*/ 9525 w 61"/>
                <a:gd name="T19" fmla="*/ 106363 h 73"/>
                <a:gd name="T20" fmla="*/ 9525 w 61"/>
                <a:gd name="T21" fmla="*/ 106363 h 73"/>
                <a:gd name="T22" fmla="*/ 9525 w 61"/>
                <a:gd name="T23" fmla="*/ 106363 h 73"/>
                <a:gd name="T24" fmla="*/ 0 w 61"/>
                <a:gd name="T25" fmla="*/ 96838 h 73"/>
                <a:gd name="T26" fmla="*/ 0 w 61"/>
                <a:gd name="T27" fmla="*/ 96838 h 73"/>
                <a:gd name="T28" fmla="*/ 0 w 61"/>
                <a:gd name="T29" fmla="*/ 96838 h 73"/>
                <a:gd name="T30" fmla="*/ 0 w 61"/>
                <a:gd name="T31" fmla="*/ 87313 h 73"/>
                <a:gd name="T32" fmla="*/ 0 w 61"/>
                <a:gd name="T33" fmla="*/ 77788 h 73"/>
                <a:gd name="T34" fmla="*/ 0 w 61"/>
                <a:gd name="T35" fmla="*/ 58738 h 73"/>
                <a:gd name="T36" fmla="*/ 0 w 61"/>
                <a:gd name="T37" fmla="*/ 49213 h 73"/>
                <a:gd name="T38" fmla="*/ 9525 w 61"/>
                <a:gd name="T39" fmla="*/ 38100 h 73"/>
                <a:gd name="T40" fmla="*/ 9525 w 61"/>
                <a:gd name="T41" fmla="*/ 28575 h 73"/>
                <a:gd name="T42" fmla="*/ 19050 w 61"/>
                <a:gd name="T43" fmla="*/ 19050 h 73"/>
                <a:gd name="T44" fmla="*/ 28575 w 61"/>
                <a:gd name="T45" fmla="*/ 9525 h 73"/>
                <a:gd name="T46" fmla="*/ 38100 w 61"/>
                <a:gd name="T47" fmla="*/ 9525 h 73"/>
                <a:gd name="T48" fmla="*/ 47625 w 61"/>
                <a:gd name="T49" fmla="*/ 0 h 73"/>
                <a:gd name="T50" fmla="*/ 57150 w 61"/>
                <a:gd name="T51" fmla="*/ 0 h 73"/>
                <a:gd name="T52" fmla="*/ 66675 w 61"/>
                <a:gd name="T53" fmla="*/ 0 h 73"/>
                <a:gd name="T54" fmla="*/ 76200 w 61"/>
                <a:gd name="T55" fmla="*/ 0 h 73"/>
                <a:gd name="T56" fmla="*/ 76200 w 61"/>
                <a:gd name="T57" fmla="*/ 0 h 73"/>
                <a:gd name="T58" fmla="*/ 76200 w 61"/>
                <a:gd name="T59" fmla="*/ 9525 h 73"/>
                <a:gd name="T60" fmla="*/ 87313 w 61"/>
                <a:gd name="T61" fmla="*/ 9525 h 73"/>
                <a:gd name="T62" fmla="*/ 87313 w 61"/>
                <a:gd name="T63" fmla="*/ 9525 h 73"/>
                <a:gd name="T64" fmla="*/ 96838 w 61"/>
                <a:gd name="T65" fmla="*/ 9525 h 73"/>
                <a:gd name="T66" fmla="*/ 96838 w 61"/>
                <a:gd name="T67" fmla="*/ 19050 h 73"/>
                <a:gd name="T68" fmla="*/ 96838 w 61"/>
                <a:gd name="T69" fmla="*/ 19050 h 73"/>
                <a:gd name="T70" fmla="*/ 96838 w 61"/>
                <a:gd name="T71" fmla="*/ 28575 h 73"/>
                <a:gd name="T72" fmla="*/ 96838 w 61"/>
                <a:gd name="T73" fmla="*/ 38100 h 73"/>
                <a:gd name="T74" fmla="*/ 96838 w 61"/>
                <a:gd name="T75" fmla="*/ 49213 h 73"/>
                <a:gd name="T76" fmla="*/ 96838 w 61"/>
                <a:gd name="T77" fmla="*/ 58738 h 73"/>
                <a:gd name="T78" fmla="*/ 87313 w 61"/>
                <a:gd name="T79" fmla="*/ 77788 h 73"/>
                <a:gd name="T80" fmla="*/ 87313 w 61"/>
                <a:gd name="T81" fmla="*/ 87313 h 73"/>
                <a:gd name="T82" fmla="*/ 87313 w 61"/>
                <a:gd name="T83" fmla="*/ 87313 h 73"/>
                <a:gd name="T84" fmla="*/ 87313 w 61"/>
                <a:gd name="T85" fmla="*/ 87313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73"/>
                <a:gd name="T131" fmla="*/ 61 w 61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73">
                  <a:moveTo>
                    <a:pt x="55" y="55"/>
                  </a:moveTo>
                  <a:lnTo>
                    <a:pt x="48" y="61"/>
                  </a:lnTo>
                  <a:lnTo>
                    <a:pt x="42" y="61"/>
                  </a:lnTo>
                  <a:lnTo>
                    <a:pt x="36" y="67"/>
                  </a:lnTo>
                  <a:lnTo>
                    <a:pt x="30" y="67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2" y="73"/>
                  </a:lnTo>
                  <a:lnTo>
                    <a:pt x="12" y="67"/>
                  </a:lnTo>
                  <a:lnTo>
                    <a:pt x="6" y="67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55" y="6"/>
                  </a:lnTo>
                  <a:lnTo>
                    <a:pt x="61" y="6"/>
                  </a:lnTo>
                  <a:lnTo>
                    <a:pt x="61" y="12"/>
                  </a:lnTo>
                  <a:lnTo>
                    <a:pt x="61" y="18"/>
                  </a:lnTo>
                  <a:lnTo>
                    <a:pt x="61" y="24"/>
                  </a:lnTo>
                  <a:lnTo>
                    <a:pt x="61" y="31"/>
                  </a:lnTo>
                  <a:lnTo>
                    <a:pt x="61" y="37"/>
                  </a:lnTo>
                  <a:lnTo>
                    <a:pt x="55" y="49"/>
                  </a:lnTo>
                  <a:lnTo>
                    <a:pt x="55" y="5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72" name="Line 265"/>
            <p:cNvSpPr>
              <a:spLocks noChangeShapeType="1"/>
            </p:cNvSpPr>
            <p:nvPr/>
          </p:nvSpPr>
          <p:spPr bwMode="auto">
            <a:xfrm flipV="1">
              <a:off x="6367463" y="3984615"/>
              <a:ext cx="47625" cy="476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73" name="Line 266"/>
            <p:cNvSpPr>
              <a:spLocks noChangeShapeType="1"/>
            </p:cNvSpPr>
            <p:nvPr/>
          </p:nvSpPr>
          <p:spPr bwMode="auto">
            <a:xfrm flipV="1">
              <a:off x="6386513" y="4003665"/>
              <a:ext cx="49213" cy="476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74" name="Picture 267"/>
            <p:cNvPicPr>
              <a:picLocks noChangeAspect="1" noChangeArrowheads="1"/>
            </p:cNvPicPr>
            <p:nvPr/>
          </p:nvPicPr>
          <p:blipFill>
            <a:blip r:embed="rId58"/>
            <a:srcRect/>
            <a:stretch>
              <a:fillRect/>
            </a:stretch>
          </p:blipFill>
          <p:spPr bwMode="auto">
            <a:xfrm>
              <a:off x="6386513" y="3878253"/>
              <a:ext cx="134938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5" name="Freeform 268"/>
            <p:cNvSpPr>
              <a:spLocks/>
            </p:cNvSpPr>
            <p:nvPr/>
          </p:nvSpPr>
          <p:spPr bwMode="auto">
            <a:xfrm>
              <a:off x="6405563" y="3897303"/>
              <a:ext cx="106363" cy="106363"/>
            </a:xfrm>
            <a:custGeom>
              <a:avLst/>
              <a:gdLst>
                <a:gd name="T0" fmla="*/ 87313 w 67"/>
                <a:gd name="T1" fmla="*/ 87313 h 67"/>
                <a:gd name="T2" fmla="*/ 77788 w 67"/>
                <a:gd name="T3" fmla="*/ 96838 h 67"/>
                <a:gd name="T4" fmla="*/ 68263 w 67"/>
                <a:gd name="T5" fmla="*/ 96838 h 67"/>
                <a:gd name="T6" fmla="*/ 58738 w 67"/>
                <a:gd name="T7" fmla="*/ 106363 h 67"/>
                <a:gd name="T8" fmla="*/ 49213 w 67"/>
                <a:gd name="T9" fmla="*/ 106363 h 67"/>
                <a:gd name="T10" fmla="*/ 39688 w 67"/>
                <a:gd name="T11" fmla="*/ 106363 h 67"/>
                <a:gd name="T12" fmla="*/ 30163 w 67"/>
                <a:gd name="T13" fmla="*/ 106363 h 67"/>
                <a:gd name="T14" fmla="*/ 19050 w 67"/>
                <a:gd name="T15" fmla="*/ 106363 h 67"/>
                <a:gd name="T16" fmla="*/ 19050 w 67"/>
                <a:gd name="T17" fmla="*/ 106363 h 67"/>
                <a:gd name="T18" fmla="*/ 9525 w 67"/>
                <a:gd name="T19" fmla="*/ 106363 h 67"/>
                <a:gd name="T20" fmla="*/ 9525 w 67"/>
                <a:gd name="T21" fmla="*/ 106363 h 67"/>
                <a:gd name="T22" fmla="*/ 9525 w 67"/>
                <a:gd name="T23" fmla="*/ 96838 h 67"/>
                <a:gd name="T24" fmla="*/ 0 w 67"/>
                <a:gd name="T25" fmla="*/ 96838 h 67"/>
                <a:gd name="T26" fmla="*/ 0 w 67"/>
                <a:gd name="T27" fmla="*/ 87313 h 67"/>
                <a:gd name="T28" fmla="*/ 0 w 67"/>
                <a:gd name="T29" fmla="*/ 87313 h 67"/>
                <a:gd name="T30" fmla="*/ 0 w 67"/>
                <a:gd name="T31" fmla="*/ 76200 h 67"/>
                <a:gd name="T32" fmla="*/ 0 w 67"/>
                <a:gd name="T33" fmla="*/ 66675 h 67"/>
                <a:gd name="T34" fmla="*/ 0 w 67"/>
                <a:gd name="T35" fmla="*/ 57150 h 67"/>
                <a:gd name="T36" fmla="*/ 9525 w 67"/>
                <a:gd name="T37" fmla="*/ 47625 h 67"/>
                <a:gd name="T38" fmla="*/ 9525 w 67"/>
                <a:gd name="T39" fmla="*/ 38100 h 67"/>
                <a:gd name="T40" fmla="*/ 19050 w 67"/>
                <a:gd name="T41" fmla="*/ 28575 h 67"/>
                <a:gd name="T42" fmla="*/ 30163 w 67"/>
                <a:gd name="T43" fmla="*/ 19050 h 67"/>
                <a:gd name="T44" fmla="*/ 39688 w 67"/>
                <a:gd name="T45" fmla="*/ 9525 h 67"/>
                <a:gd name="T46" fmla="*/ 49213 w 67"/>
                <a:gd name="T47" fmla="*/ 9525 h 67"/>
                <a:gd name="T48" fmla="*/ 58738 w 67"/>
                <a:gd name="T49" fmla="*/ 0 h 67"/>
                <a:gd name="T50" fmla="*/ 68263 w 67"/>
                <a:gd name="T51" fmla="*/ 0 h 67"/>
                <a:gd name="T52" fmla="*/ 77788 w 67"/>
                <a:gd name="T53" fmla="*/ 0 h 67"/>
                <a:gd name="T54" fmla="*/ 77788 w 67"/>
                <a:gd name="T55" fmla="*/ 0 h 67"/>
                <a:gd name="T56" fmla="*/ 87313 w 67"/>
                <a:gd name="T57" fmla="*/ 0 h 67"/>
                <a:gd name="T58" fmla="*/ 87313 w 67"/>
                <a:gd name="T59" fmla="*/ 9525 h 67"/>
                <a:gd name="T60" fmla="*/ 96838 w 67"/>
                <a:gd name="T61" fmla="*/ 9525 h 67"/>
                <a:gd name="T62" fmla="*/ 96838 w 67"/>
                <a:gd name="T63" fmla="*/ 9525 h 67"/>
                <a:gd name="T64" fmla="*/ 96838 w 67"/>
                <a:gd name="T65" fmla="*/ 19050 h 67"/>
                <a:gd name="T66" fmla="*/ 96838 w 67"/>
                <a:gd name="T67" fmla="*/ 19050 h 67"/>
                <a:gd name="T68" fmla="*/ 106363 w 67"/>
                <a:gd name="T69" fmla="*/ 19050 h 67"/>
                <a:gd name="T70" fmla="*/ 106363 w 67"/>
                <a:gd name="T71" fmla="*/ 28575 h 67"/>
                <a:gd name="T72" fmla="*/ 106363 w 67"/>
                <a:gd name="T73" fmla="*/ 38100 h 67"/>
                <a:gd name="T74" fmla="*/ 106363 w 67"/>
                <a:gd name="T75" fmla="*/ 57150 h 67"/>
                <a:gd name="T76" fmla="*/ 96838 w 67"/>
                <a:gd name="T77" fmla="*/ 66675 h 67"/>
                <a:gd name="T78" fmla="*/ 87313 w 67"/>
                <a:gd name="T79" fmla="*/ 76200 h 67"/>
                <a:gd name="T80" fmla="*/ 87313 w 67"/>
                <a:gd name="T81" fmla="*/ 87313 h 67"/>
                <a:gd name="T82" fmla="*/ 87313 w 67"/>
                <a:gd name="T83" fmla="*/ 87313 h 67"/>
                <a:gd name="T84" fmla="*/ 87313 w 67"/>
                <a:gd name="T85" fmla="*/ 87313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67"/>
                <a:gd name="T131" fmla="*/ 67 w 67"/>
                <a:gd name="T132" fmla="*/ 67 h 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67">
                  <a:moveTo>
                    <a:pt x="55" y="55"/>
                  </a:moveTo>
                  <a:lnTo>
                    <a:pt x="49" y="61"/>
                  </a:lnTo>
                  <a:lnTo>
                    <a:pt x="43" y="61"/>
                  </a:lnTo>
                  <a:lnTo>
                    <a:pt x="37" y="67"/>
                  </a:lnTo>
                  <a:lnTo>
                    <a:pt x="31" y="67"/>
                  </a:lnTo>
                  <a:lnTo>
                    <a:pt x="25" y="67"/>
                  </a:lnTo>
                  <a:lnTo>
                    <a:pt x="19" y="67"/>
                  </a:lnTo>
                  <a:lnTo>
                    <a:pt x="12" y="67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9" y="12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55" y="6"/>
                  </a:lnTo>
                  <a:lnTo>
                    <a:pt x="61" y="6"/>
                  </a:lnTo>
                  <a:lnTo>
                    <a:pt x="61" y="12"/>
                  </a:lnTo>
                  <a:lnTo>
                    <a:pt x="67" y="12"/>
                  </a:lnTo>
                  <a:lnTo>
                    <a:pt x="67" y="18"/>
                  </a:lnTo>
                  <a:lnTo>
                    <a:pt x="67" y="24"/>
                  </a:lnTo>
                  <a:lnTo>
                    <a:pt x="67" y="36"/>
                  </a:lnTo>
                  <a:lnTo>
                    <a:pt x="61" y="42"/>
                  </a:lnTo>
                  <a:lnTo>
                    <a:pt x="55" y="48"/>
                  </a:lnTo>
                  <a:lnTo>
                    <a:pt x="55" y="5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76" name="Picture 269"/>
            <p:cNvPicPr>
              <a:picLocks noChangeAspect="1" noChangeArrowheads="1"/>
            </p:cNvPicPr>
            <p:nvPr/>
          </p:nvPicPr>
          <p:blipFill>
            <a:blip r:embed="rId59"/>
            <a:srcRect/>
            <a:stretch>
              <a:fillRect/>
            </a:stretch>
          </p:blipFill>
          <p:spPr bwMode="auto">
            <a:xfrm>
              <a:off x="6396038" y="3916353"/>
              <a:ext cx="222250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" name="Freeform 270"/>
            <p:cNvSpPr>
              <a:spLocks/>
            </p:cNvSpPr>
            <p:nvPr/>
          </p:nvSpPr>
          <p:spPr bwMode="auto">
            <a:xfrm>
              <a:off x="6424613" y="3954453"/>
              <a:ext cx="165100" cy="155575"/>
            </a:xfrm>
            <a:custGeom>
              <a:avLst/>
              <a:gdLst>
                <a:gd name="T0" fmla="*/ 107950 w 104"/>
                <a:gd name="T1" fmla="*/ 106363 h 98"/>
                <a:gd name="T2" fmla="*/ 87312 w 104"/>
                <a:gd name="T3" fmla="*/ 136525 h 98"/>
                <a:gd name="T4" fmla="*/ 68263 w 104"/>
                <a:gd name="T5" fmla="*/ 146050 h 98"/>
                <a:gd name="T6" fmla="*/ 58738 w 104"/>
                <a:gd name="T7" fmla="*/ 155575 h 98"/>
                <a:gd name="T8" fmla="*/ 49212 w 104"/>
                <a:gd name="T9" fmla="*/ 155575 h 98"/>
                <a:gd name="T10" fmla="*/ 49212 w 104"/>
                <a:gd name="T11" fmla="*/ 155575 h 98"/>
                <a:gd name="T12" fmla="*/ 39688 w 104"/>
                <a:gd name="T13" fmla="*/ 155575 h 98"/>
                <a:gd name="T14" fmla="*/ 39688 w 104"/>
                <a:gd name="T15" fmla="*/ 155575 h 98"/>
                <a:gd name="T16" fmla="*/ 30163 w 104"/>
                <a:gd name="T17" fmla="*/ 155575 h 98"/>
                <a:gd name="T18" fmla="*/ 20638 w 104"/>
                <a:gd name="T19" fmla="*/ 155575 h 98"/>
                <a:gd name="T20" fmla="*/ 20638 w 104"/>
                <a:gd name="T21" fmla="*/ 146050 h 98"/>
                <a:gd name="T22" fmla="*/ 11112 w 104"/>
                <a:gd name="T23" fmla="*/ 146050 h 98"/>
                <a:gd name="T24" fmla="*/ 11112 w 104"/>
                <a:gd name="T25" fmla="*/ 136525 h 98"/>
                <a:gd name="T26" fmla="*/ 0 w 104"/>
                <a:gd name="T27" fmla="*/ 136525 h 98"/>
                <a:gd name="T28" fmla="*/ 0 w 104"/>
                <a:gd name="T29" fmla="*/ 125413 h 98"/>
                <a:gd name="T30" fmla="*/ 0 w 104"/>
                <a:gd name="T31" fmla="*/ 115888 h 98"/>
                <a:gd name="T32" fmla="*/ 0 w 104"/>
                <a:gd name="T33" fmla="*/ 115888 h 98"/>
                <a:gd name="T34" fmla="*/ 0 w 104"/>
                <a:gd name="T35" fmla="*/ 106363 h 98"/>
                <a:gd name="T36" fmla="*/ 0 w 104"/>
                <a:gd name="T37" fmla="*/ 106363 h 98"/>
                <a:gd name="T38" fmla="*/ 0 w 104"/>
                <a:gd name="T39" fmla="*/ 96837 h 98"/>
                <a:gd name="T40" fmla="*/ 11112 w 104"/>
                <a:gd name="T41" fmla="*/ 87312 h 98"/>
                <a:gd name="T42" fmla="*/ 20638 w 104"/>
                <a:gd name="T43" fmla="*/ 68263 h 98"/>
                <a:gd name="T44" fmla="*/ 49212 w 104"/>
                <a:gd name="T45" fmla="*/ 49212 h 98"/>
                <a:gd name="T46" fmla="*/ 77788 w 104"/>
                <a:gd name="T47" fmla="*/ 19050 h 98"/>
                <a:gd name="T48" fmla="*/ 87312 w 104"/>
                <a:gd name="T49" fmla="*/ 9525 h 98"/>
                <a:gd name="T50" fmla="*/ 107950 w 104"/>
                <a:gd name="T51" fmla="*/ 0 h 98"/>
                <a:gd name="T52" fmla="*/ 107950 w 104"/>
                <a:gd name="T53" fmla="*/ 0 h 98"/>
                <a:gd name="T54" fmla="*/ 117475 w 104"/>
                <a:gd name="T55" fmla="*/ 0 h 98"/>
                <a:gd name="T56" fmla="*/ 117475 w 104"/>
                <a:gd name="T57" fmla="*/ 0 h 98"/>
                <a:gd name="T58" fmla="*/ 127000 w 104"/>
                <a:gd name="T59" fmla="*/ 0 h 98"/>
                <a:gd name="T60" fmla="*/ 136525 w 104"/>
                <a:gd name="T61" fmla="*/ 0 h 98"/>
                <a:gd name="T62" fmla="*/ 136525 w 104"/>
                <a:gd name="T63" fmla="*/ 0 h 98"/>
                <a:gd name="T64" fmla="*/ 146050 w 104"/>
                <a:gd name="T65" fmla="*/ 9525 h 98"/>
                <a:gd name="T66" fmla="*/ 155575 w 104"/>
                <a:gd name="T67" fmla="*/ 9525 h 98"/>
                <a:gd name="T68" fmla="*/ 155575 w 104"/>
                <a:gd name="T69" fmla="*/ 19050 h 98"/>
                <a:gd name="T70" fmla="*/ 165100 w 104"/>
                <a:gd name="T71" fmla="*/ 30163 h 98"/>
                <a:gd name="T72" fmla="*/ 165100 w 104"/>
                <a:gd name="T73" fmla="*/ 30163 h 98"/>
                <a:gd name="T74" fmla="*/ 165100 w 104"/>
                <a:gd name="T75" fmla="*/ 39687 h 98"/>
                <a:gd name="T76" fmla="*/ 165100 w 104"/>
                <a:gd name="T77" fmla="*/ 39687 h 98"/>
                <a:gd name="T78" fmla="*/ 165100 w 104"/>
                <a:gd name="T79" fmla="*/ 49212 h 98"/>
                <a:gd name="T80" fmla="*/ 165100 w 104"/>
                <a:gd name="T81" fmla="*/ 58738 h 98"/>
                <a:gd name="T82" fmla="*/ 155575 w 104"/>
                <a:gd name="T83" fmla="*/ 58738 h 98"/>
                <a:gd name="T84" fmla="*/ 146050 w 104"/>
                <a:gd name="T85" fmla="*/ 68263 h 98"/>
                <a:gd name="T86" fmla="*/ 136525 w 104"/>
                <a:gd name="T87" fmla="*/ 87312 h 98"/>
                <a:gd name="T88" fmla="*/ 107950 w 104"/>
                <a:gd name="T89" fmla="*/ 106363 h 98"/>
                <a:gd name="T90" fmla="*/ 107950 w 104"/>
                <a:gd name="T91" fmla="*/ 106363 h 98"/>
                <a:gd name="T92" fmla="*/ 107950 w 104"/>
                <a:gd name="T93" fmla="*/ 106363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4"/>
                <a:gd name="T142" fmla="*/ 0 h 98"/>
                <a:gd name="T143" fmla="*/ 104 w 104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4" h="98">
                  <a:moveTo>
                    <a:pt x="68" y="67"/>
                  </a:moveTo>
                  <a:lnTo>
                    <a:pt x="55" y="86"/>
                  </a:lnTo>
                  <a:lnTo>
                    <a:pt x="43" y="92"/>
                  </a:lnTo>
                  <a:lnTo>
                    <a:pt x="37" y="98"/>
                  </a:lnTo>
                  <a:lnTo>
                    <a:pt x="31" y="98"/>
                  </a:lnTo>
                  <a:lnTo>
                    <a:pt x="25" y="98"/>
                  </a:lnTo>
                  <a:lnTo>
                    <a:pt x="19" y="98"/>
                  </a:lnTo>
                  <a:lnTo>
                    <a:pt x="13" y="98"/>
                  </a:lnTo>
                  <a:lnTo>
                    <a:pt x="13" y="92"/>
                  </a:lnTo>
                  <a:lnTo>
                    <a:pt x="7" y="92"/>
                  </a:lnTo>
                  <a:lnTo>
                    <a:pt x="7" y="86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7" y="55"/>
                  </a:lnTo>
                  <a:lnTo>
                    <a:pt x="13" y="43"/>
                  </a:lnTo>
                  <a:lnTo>
                    <a:pt x="31" y="31"/>
                  </a:lnTo>
                  <a:lnTo>
                    <a:pt x="49" y="12"/>
                  </a:lnTo>
                  <a:lnTo>
                    <a:pt x="55" y="6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92" y="6"/>
                  </a:lnTo>
                  <a:lnTo>
                    <a:pt x="98" y="6"/>
                  </a:lnTo>
                  <a:lnTo>
                    <a:pt x="98" y="12"/>
                  </a:lnTo>
                  <a:lnTo>
                    <a:pt x="104" y="19"/>
                  </a:lnTo>
                  <a:lnTo>
                    <a:pt x="104" y="25"/>
                  </a:lnTo>
                  <a:lnTo>
                    <a:pt x="104" y="31"/>
                  </a:lnTo>
                  <a:lnTo>
                    <a:pt x="104" y="37"/>
                  </a:lnTo>
                  <a:lnTo>
                    <a:pt x="98" y="37"/>
                  </a:lnTo>
                  <a:lnTo>
                    <a:pt x="92" y="43"/>
                  </a:lnTo>
                  <a:lnTo>
                    <a:pt x="86" y="55"/>
                  </a:lnTo>
                  <a:lnTo>
                    <a:pt x="68" y="6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78" name="Line 271"/>
            <p:cNvSpPr>
              <a:spLocks noChangeShapeType="1"/>
            </p:cNvSpPr>
            <p:nvPr/>
          </p:nvSpPr>
          <p:spPr bwMode="auto">
            <a:xfrm flipV="1">
              <a:off x="6492875" y="4110028"/>
              <a:ext cx="49213" cy="476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79" name="Line 272"/>
            <p:cNvSpPr>
              <a:spLocks noChangeShapeType="1"/>
            </p:cNvSpPr>
            <p:nvPr/>
          </p:nvSpPr>
          <p:spPr bwMode="auto">
            <a:xfrm flipV="1">
              <a:off x="6511925" y="4119553"/>
              <a:ext cx="49213" cy="57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80" name="Picture 273"/>
            <p:cNvPicPr>
              <a:picLocks noChangeAspect="1" noChangeArrowheads="1"/>
            </p:cNvPicPr>
            <p:nvPr/>
          </p:nvPicPr>
          <p:blipFill>
            <a:blip r:embed="rId60"/>
            <a:srcRect/>
            <a:stretch>
              <a:fillRect/>
            </a:stretch>
          </p:blipFill>
          <p:spPr bwMode="auto">
            <a:xfrm>
              <a:off x="6521450" y="4003665"/>
              <a:ext cx="136525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1" name="Freeform 274"/>
            <p:cNvSpPr>
              <a:spLocks/>
            </p:cNvSpPr>
            <p:nvPr/>
          </p:nvSpPr>
          <p:spPr bwMode="auto">
            <a:xfrm>
              <a:off x="6542088" y="4022715"/>
              <a:ext cx="106363" cy="106363"/>
            </a:xfrm>
            <a:custGeom>
              <a:avLst/>
              <a:gdLst>
                <a:gd name="T0" fmla="*/ 76200 w 67"/>
                <a:gd name="T1" fmla="*/ 87313 h 67"/>
                <a:gd name="T2" fmla="*/ 66675 w 67"/>
                <a:gd name="T3" fmla="*/ 96838 h 67"/>
                <a:gd name="T4" fmla="*/ 57150 w 67"/>
                <a:gd name="T5" fmla="*/ 96838 h 67"/>
                <a:gd name="T6" fmla="*/ 47625 w 67"/>
                <a:gd name="T7" fmla="*/ 106363 h 67"/>
                <a:gd name="T8" fmla="*/ 38100 w 67"/>
                <a:gd name="T9" fmla="*/ 106363 h 67"/>
                <a:gd name="T10" fmla="*/ 28575 w 67"/>
                <a:gd name="T11" fmla="*/ 106363 h 67"/>
                <a:gd name="T12" fmla="*/ 19050 w 67"/>
                <a:gd name="T13" fmla="*/ 106363 h 67"/>
                <a:gd name="T14" fmla="*/ 19050 w 67"/>
                <a:gd name="T15" fmla="*/ 106363 h 67"/>
                <a:gd name="T16" fmla="*/ 9525 w 67"/>
                <a:gd name="T17" fmla="*/ 106363 h 67"/>
                <a:gd name="T18" fmla="*/ 9525 w 67"/>
                <a:gd name="T19" fmla="*/ 96838 h 67"/>
                <a:gd name="T20" fmla="*/ 9525 w 67"/>
                <a:gd name="T21" fmla="*/ 96838 h 67"/>
                <a:gd name="T22" fmla="*/ 0 w 67"/>
                <a:gd name="T23" fmla="*/ 96838 h 67"/>
                <a:gd name="T24" fmla="*/ 0 w 67"/>
                <a:gd name="T25" fmla="*/ 87313 h 67"/>
                <a:gd name="T26" fmla="*/ 0 w 67"/>
                <a:gd name="T27" fmla="*/ 87313 h 67"/>
                <a:gd name="T28" fmla="*/ 0 w 67"/>
                <a:gd name="T29" fmla="*/ 87313 h 67"/>
                <a:gd name="T30" fmla="*/ 0 w 67"/>
                <a:gd name="T31" fmla="*/ 77788 h 67"/>
                <a:gd name="T32" fmla="*/ 0 w 67"/>
                <a:gd name="T33" fmla="*/ 68263 h 67"/>
                <a:gd name="T34" fmla="*/ 0 w 67"/>
                <a:gd name="T35" fmla="*/ 47625 h 67"/>
                <a:gd name="T36" fmla="*/ 0 w 67"/>
                <a:gd name="T37" fmla="*/ 38100 h 67"/>
                <a:gd name="T38" fmla="*/ 9525 w 67"/>
                <a:gd name="T39" fmla="*/ 28575 h 67"/>
                <a:gd name="T40" fmla="*/ 19050 w 67"/>
                <a:gd name="T41" fmla="*/ 19050 h 67"/>
                <a:gd name="T42" fmla="*/ 28575 w 67"/>
                <a:gd name="T43" fmla="*/ 19050 h 67"/>
                <a:gd name="T44" fmla="*/ 38100 w 67"/>
                <a:gd name="T45" fmla="*/ 9525 h 67"/>
                <a:gd name="T46" fmla="*/ 47625 w 67"/>
                <a:gd name="T47" fmla="*/ 0 h 67"/>
                <a:gd name="T48" fmla="*/ 57150 w 67"/>
                <a:gd name="T49" fmla="*/ 0 h 67"/>
                <a:gd name="T50" fmla="*/ 66675 w 67"/>
                <a:gd name="T51" fmla="*/ 0 h 67"/>
                <a:gd name="T52" fmla="*/ 76200 w 67"/>
                <a:gd name="T53" fmla="*/ 0 h 67"/>
                <a:gd name="T54" fmla="*/ 85725 w 67"/>
                <a:gd name="T55" fmla="*/ 0 h 67"/>
                <a:gd name="T56" fmla="*/ 85725 w 67"/>
                <a:gd name="T57" fmla="*/ 9525 h 67"/>
                <a:gd name="T58" fmla="*/ 85725 w 67"/>
                <a:gd name="T59" fmla="*/ 9525 h 67"/>
                <a:gd name="T60" fmla="*/ 96838 w 67"/>
                <a:gd name="T61" fmla="*/ 9525 h 67"/>
                <a:gd name="T62" fmla="*/ 96838 w 67"/>
                <a:gd name="T63" fmla="*/ 9525 h 67"/>
                <a:gd name="T64" fmla="*/ 96838 w 67"/>
                <a:gd name="T65" fmla="*/ 19050 h 67"/>
                <a:gd name="T66" fmla="*/ 96838 w 67"/>
                <a:gd name="T67" fmla="*/ 19050 h 67"/>
                <a:gd name="T68" fmla="*/ 106363 w 67"/>
                <a:gd name="T69" fmla="*/ 28575 h 67"/>
                <a:gd name="T70" fmla="*/ 106363 w 67"/>
                <a:gd name="T71" fmla="*/ 38100 h 67"/>
                <a:gd name="T72" fmla="*/ 106363 w 67"/>
                <a:gd name="T73" fmla="*/ 47625 h 67"/>
                <a:gd name="T74" fmla="*/ 96838 w 67"/>
                <a:gd name="T75" fmla="*/ 57150 h 67"/>
                <a:gd name="T76" fmla="*/ 96838 w 67"/>
                <a:gd name="T77" fmla="*/ 68263 h 67"/>
                <a:gd name="T78" fmla="*/ 85725 w 67"/>
                <a:gd name="T79" fmla="*/ 77788 h 67"/>
                <a:gd name="T80" fmla="*/ 76200 w 67"/>
                <a:gd name="T81" fmla="*/ 87313 h 67"/>
                <a:gd name="T82" fmla="*/ 76200 w 67"/>
                <a:gd name="T83" fmla="*/ 87313 h 67"/>
                <a:gd name="T84" fmla="*/ 76200 w 67"/>
                <a:gd name="T85" fmla="*/ 87313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67"/>
                <a:gd name="T131" fmla="*/ 67 w 67"/>
                <a:gd name="T132" fmla="*/ 67 h 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67">
                  <a:moveTo>
                    <a:pt x="48" y="55"/>
                  </a:moveTo>
                  <a:lnTo>
                    <a:pt x="42" y="61"/>
                  </a:lnTo>
                  <a:lnTo>
                    <a:pt x="36" y="61"/>
                  </a:lnTo>
                  <a:lnTo>
                    <a:pt x="30" y="67"/>
                  </a:lnTo>
                  <a:lnTo>
                    <a:pt x="24" y="67"/>
                  </a:lnTo>
                  <a:lnTo>
                    <a:pt x="18" y="67"/>
                  </a:lnTo>
                  <a:lnTo>
                    <a:pt x="12" y="67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61" y="6"/>
                  </a:lnTo>
                  <a:lnTo>
                    <a:pt x="61" y="12"/>
                  </a:lnTo>
                  <a:lnTo>
                    <a:pt x="67" y="18"/>
                  </a:lnTo>
                  <a:lnTo>
                    <a:pt x="67" y="24"/>
                  </a:lnTo>
                  <a:lnTo>
                    <a:pt x="67" y="30"/>
                  </a:lnTo>
                  <a:lnTo>
                    <a:pt x="61" y="36"/>
                  </a:lnTo>
                  <a:lnTo>
                    <a:pt x="61" y="43"/>
                  </a:lnTo>
                  <a:lnTo>
                    <a:pt x="54" y="49"/>
                  </a:lnTo>
                  <a:lnTo>
                    <a:pt x="48" y="5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82" name="Line 275"/>
            <p:cNvSpPr>
              <a:spLocks noChangeShapeType="1"/>
            </p:cNvSpPr>
            <p:nvPr/>
          </p:nvSpPr>
          <p:spPr bwMode="auto">
            <a:xfrm flipH="1" flipV="1">
              <a:off x="3552825" y="3441690"/>
              <a:ext cx="28575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83" name="Line 276"/>
            <p:cNvSpPr>
              <a:spLocks noChangeShapeType="1"/>
            </p:cNvSpPr>
            <p:nvPr/>
          </p:nvSpPr>
          <p:spPr bwMode="auto">
            <a:xfrm flipH="1" flipV="1">
              <a:off x="3581400" y="3432165"/>
              <a:ext cx="19050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84" name="Picture 277"/>
            <p:cNvPicPr>
              <a:picLocks noChangeAspect="1" noChangeArrowheads="1"/>
            </p:cNvPicPr>
            <p:nvPr/>
          </p:nvPicPr>
          <p:blipFill>
            <a:blip r:embed="rId61"/>
            <a:srcRect/>
            <a:stretch>
              <a:fillRect/>
            </a:stretch>
          </p:blipFill>
          <p:spPr bwMode="auto">
            <a:xfrm>
              <a:off x="3494088" y="3306753"/>
              <a:ext cx="115888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5" name="Freeform 278"/>
            <p:cNvSpPr>
              <a:spLocks/>
            </p:cNvSpPr>
            <p:nvPr/>
          </p:nvSpPr>
          <p:spPr bwMode="auto">
            <a:xfrm>
              <a:off x="3503613" y="3325803"/>
              <a:ext cx="96838" cy="115888"/>
            </a:xfrm>
            <a:custGeom>
              <a:avLst/>
              <a:gdLst>
                <a:gd name="T0" fmla="*/ 87313 w 61"/>
                <a:gd name="T1" fmla="*/ 49213 h 73"/>
                <a:gd name="T2" fmla="*/ 96838 w 61"/>
                <a:gd name="T3" fmla="*/ 58738 h 73"/>
                <a:gd name="T4" fmla="*/ 96838 w 61"/>
                <a:gd name="T5" fmla="*/ 68263 h 73"/>
                <a:gd name="T6" fmla="*/ 96838 w 61"/>
                <a:gd name="T7" fmla="*/ 77788 h 73"/>
                <a:gd name="T8" fmla="*/ 87313 w 61"/>
                <a:gd name="T9" fmla="*/ 87313 h 73"/>
                <a:gd name="T10" fmla="*/ 87313 w 61"/>
                <a:gd name="T11" fmla="*/ 96838 h 73"/>
                <a:gd name="T12" fmla="*/ 87313 w 61"/>
                <a:gd name="T13" fmla="*/ 106363 h 73"/>
                <a:gd name="T14" fmla="*/ 77788 w 61"/>
                <a:gd name="T15" fmla="*/ 106363 h 73"/>
                <a:gd name="T16" fmla="*/ 77788 w 61"/>
                <a:gd name="T17" fmla="*/ 115888 h 73"/>
                <a:gd name="T18" fmla="*/ 68263 w 61"/>
                <a:gd name="T19" fmla="*/ 115888 h 73"/>
                <a:gd name="T20" fmla="*/ 68263 w 61"/>
                <a:gd name="T21" fmla="*/ 115888 h 73"/>
                <a:gd name="T22" fmla="*/ 68263 w 61"/>
                <a:gd name="T23" fmla="*/ 115888 h 73"/>
                <a:gd name="T24" fmla="*/ 58738 w 61"/>
                <a:gd name="T25" fmla="*/ 115888 h 73"/>
                <a:gd name="T26" fmla="*/ 58738 w 61"/>
                <a:gd name="T27" fmla="*/ 115888 h 73"/>
                <a:gd name="T28" fmla="*/ 49213 w 61"/>
                <a:gd name="T29" fmla="*/ 115888 h 73"/>
                <a:gd name="T30" fmla="*/ 39688 w 61"/>
                <a:gd name="T31" fmla="*/ 115888 h 73"/>
                <a:gd name="T32" fmla="*/ 28575 w 61"/>
                <a:gd name="T33" fmla="*/ 106363 h 73"/>
                <a:gd name="T34" fmla="*/ 28575 w 61"/>
                <a:gd name="T35" fmla="*/ 106363 h 73"/>
                <a:gd name="T36" fmla="*/ 19050 w 61"/>
                <a:gd name="T37" fmla="*/ 96838 h 73"/>
                <a:gd name="T38" fmla="*/ 9525 w 61"/>
                <a:gd name="T39" fmla="*/ 87313 h 73"/>
                <a:gd name="T40" fmla="*/ 9525 w 61"/>
                <a:gd name="T41" fmla="*/ 68263 h 73"/>
                <a:gd name="T42" fmla="*/ 0 w 61"/>
                <a:gd name="T43" fmla="*/ 58738 h 73"/>
                <a:gd name="T44" fmla="*/ 0 w 61"/>
                <a:gd name="T45" fmla="*/ 49213 h 73"/>
                <a:gd name="T46" fmla="*/ 0 w 61"/>
                <a:gd name="T47" fmla="*/ 38100 h 73"/>
                <a:gd name="T48" fmla="*/ 9525 w 61"/>
                <a:gd name="T49" fmla="*/ 28575 h 73"/>
                <a:gd name="T50" fmla="*/ 9525 w 61"/>
                <a:gd name="T51" fmla="*/ 19050 h 73"/>
                <a:gd name="T52" fmla="*/ 9525 w 61"/>
                <a:gd name="T53" fmla="*/ 9525 h 73"/>
                <a:gd name="T54" fmla="*/ 19050 w 61"/>
                <a:gd name="T55" fmla="*/ 9525 h 73"/>
                <a:gd name="T56" fmla="*/ 19050 w 61"/>
                <a:gd name="T57" fmla="*/ 0 h 73"/>
                <a:gd name="T58" fmla="*/ 28575 w 61"/>
                <a:gd name="T59" fmla="*/ 0 h 73"/>
                <a:gd name="T60" fmla="*/ 28575 w 61"/>
                <a:gd name="T61" fmla="*/ 0 h 73"/>
                <a:gd name="T62" fmla="*/ 28575 w 61"/>
                <a:gd name="T63" fmla="*/ 0 h 73"/>
                <a:gd name="T64" fmla="*/ 39688 w 61"/>
                <a:gd name="T65" fmla="*/ 0 h 73"/>
                <a:gd name="T66" fmla="*/ 39688 w 61"/>
                <a:gd name="T67" fmla="*/ 0 h 73"/>
                <a:gd name="T68" fmla="*/ 49213 w 61"/>
                <a:gd name="T69" fmla="*/ 0 h 73"/>
                <a:gd name="T70" fmla="*/ 58738 w 61"/>
                <a:gd name="T71" fmla="*/ 0 h 73"/>
                <a:gd name="T72" fmla="*/ 68263 w 61"/>
                <a:gd name="T73" fmla="*/ 9525 h 73"/>
                <a:gd name="T74" fmla="*/ 68263 w 61"/>
                <a:gd name="T75" fmla="*/ 9525 h 73"/>
                <a:gd name="T76" fmla="*/ 77788 w 61"/>
                <a:gd name="T77" fmla="*/ 19050 h 73"/>
                <a:gd name="T78" fmla="*/ 87313 w 61"/>
                <a:gd name="T79" fmla="*/ 28575 h 73"/>
                <a:gd name="T80" fmla="*/ 87313 w 61"/>
                <a:gd name="T81" fmla="*/ 49213 h 73"/>
                <a:gd name="T82" fmla="*/ 87313 w 61"/>
                <a:gd name="T83" fmla="*/ 49213 h 73"/>
                <a:gd name="T84" fmla="*/ 87313 w 61"/>
                <a:gd name="T85" fmla="*/ 49213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73"/>
                <a:gd name="T131" fmla="*/ 61 w 61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73">
                  <a:moveTo>
                    <a:pt x="55" y="31"/>
                  </a:moveTo>
                  <a:lnTo>
                    <a:pt x="61" y="37"/>
                  </a:lnTo>
                  <a:lnTo>
                    <a:pt x="61" y="43"/>
                  </a:lnTo>
                  <a:lnTo>
                    <a:pt x="61" y="49"/>
                  </a:lnTo>
                  <a:lnTo>
                    <a:pt x="55" y="55"/>
                  </a:lnTo>
                  <a:lnTo>
                    <a:pt x="55" y="61"/>
                  </a:lnTo>
                  <a:lnTo>
                    <a:pt x="55" y="67"/>
                  </a:lnTo>
                  <a:lnTo>
                    <a:pt x="49" y="67"/>
                  </a:lnTo>
                  <a:lnTo>
                    <a:pt x="49" y="73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1" y="73"/>
                  </a:lnTo>
                  <a:lnTo>
                    <a:pt x="25" y="73"/>
                  </a:lnTo>
                  <a:lnTo>
                    <a:pt x="18" y="67"/>
                  </a:lnTo>
                  <a:lnTo>
                    <a:pt x="12" y="61"/>
                  </a:lnTo>
                  <a:lnTo>
                    <a:pt x="6" y="55"/>
                  </a:lnTo>
                  <a:lnTo>
                    <a:pt x="6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6"/>
                  </a:lnTo>
                  <a:lnTo>
                    <a:pt x="49" y="12"/>
                  </a:lnTo>
                  <a:lnTo>
                    <a:pt x="55" y="18"/>
                  </a:lnTo>
                  <a:lnTo>
                    <a:pt x="55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86" name="Picture 279"/>
            <p:cNvPicPr>
              <a:picLocks noChangeAspect="1" noChangeArrowheads="1"/>
            </p:cNvPicPr>
            <p:nvPr/>
          </p:nvPicPr>
          <p:blipFill>
            <a:blip r:embed="rId62"/>
            <a:srcRect/>
            <a:stretch>
              <a:fillRect/>
            </a:stretch>
          </p:blipFill>
          <p:spPr bwMode="auto">
            <a:xfrm>
              <a:off x="3629025" y="3403590"/>
              <a:ext cx="49213" cy="8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" name="Line 280"/>
            <p:cNvSpPr>
              <a:spLocks noChangeShapeType="1"/>
            </p:cNvSpPr>
            <p:nvPr/>
          </p:nvSpPr>
          <p:spPr bwMode="auto">
            <a:xfrm flipH="1" flipV="1">
              <a:off x="3638550" y="3413115"/>
              <a:ext cx="30163" cy="68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88" name="Picture 281"/>
            <p:cNvPicPr>
              <a:picLocks noChangeAspect="1" noChangeArrowheads="1"/>
            </p:cNvPicPr>
            <p:nvPr/>
          </p:nvPicPr>
          <p:blipFill>
            <a:blip r:embed="rId63"/>
            <a:srcRect/>
            <a:stretch>
              <a:fillRect/>
            </a:stretch>
          </p:blipFill>
          <p:spPr bwMode="auto">
            <a:xfrm>
              <a:off x="3659188" y="3394065"/>
              <a:ext cx="38100" cy="8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9" name="Line 282"/>
            <p:cNvSpPr>
              <a:spLocks noChangeShapeType="1"/>
            </p:cNvSpPr>
            <p:nvPr/>
          </p:nvSpPr>
          <p:spPr bwMode="auto">
            <a:xfrm flipH="1" flipV="1">
              <a:off x="3668713" y="3403590"/>
              <a:ext cx="19050" cy="68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90" name="Picture 283"/>
            <p:cNvPicPr>
              <a:picLocks noChangeAspect="1" noChangeArrowheads="1"/>
            </p:cNvPicPr>
            <p:nvPr/>
          </p:nvPicPr>
          <p:blipFill>
            <a:blip r:embed="rId64"/>
            <a:srcRect/>
            <a:stretch>
              <a:fillRect/>
            </a:stretch>
          </p:blipFill>
          <p:spPr bwMode="auto">
            <a:xfrm>
              <a:off x="3571875" y="3278178"/>
              <a:ext cx="12541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1" name="Freeform 284"/>
            <p:cNvSpPr>
              <a:spLocks/>
            </p:cNvSpPr>
            <p:nvPr/>
          </p:nvSpPr>
          <p:spPr bwMode="auto">
            <a:xfrm>
              <a:off x="3590925" y="3297228"/>
              <a:ext cx="96838" cy="115888"/>
            </a:xfrm>
            <a:custGeom>
              <a:avLst/>
              <a:gdLst>
                <a:gd name="T0" fmla="*/ 87313 w 61"/>
                <a:gd name="T1" fmla="*/ 47625 h 73"/>
                <a:gd name="T2" fmla="*/ 87313 w 61"/>
                <a:gd name="T3" fmla="*/ 57150 h 73"/>
                <a:gd name="T4" fmla="*/ 96838 w 61"/>
                <a:gd name="T5" fmla="*/ 66675 h 73"/>
                <a:gd name="T6" fmla="*/ 96838 w 61"/>
                <a:gd name="T7" fmla="*/ 77788 h 73"/>
                <a:gd name="T8" fmla="*/ 87313 w 61"/>
                <a:gd name="T9" fmla="*/ 87313 h 73"/>
                <a:gd name="T10" fmla="*/ 87313 w 61"/>
                <a:gd name="T11" fmla="*/ 96838 h 73"/>
                <a:gd name="T12" fmla="*/ 77788 w 61"/>
                <a:gd name="T13" fmla="*/ 106363 h 73"/>
                <a:gd name="T14" fmla="*/ 77788 w 61"/>
                <a:gd name="T15" fmla="*/ 106363 h 73"/>
                <a:gd name="T16" fmla="*/ 77788 w 61"/>
                <a:gd name="T17" fmla="*/ 115888 h 73"/>
                <a:gd name="T18" fmla="*/ 68263 w 61"/>
                <a:gd name="T19" fmla="*/ 115888 h 73"/>
                <a:gd name="T20" fmla="*/ 68263 w 61"/>
                <a:gd name="T21" fmla="*/ 115888 h 73"/>
                <a:gd name="T22" fmla="*/ 58738 w 61"/>
                <a:gd name="T23" fmla="*/ 115888 h 73"/>
                <a:gd name="T24" fmla="*/ 58738 w 61"/>
                <a:gd name="T25" fmla="*/ 115888 h 73"/>
                <a:gd name="T26" fmla="*/ 58738 w 61"/>
                <a:gd name="T27" fmla="*/ 115888 h 73"/>
                <a:gd name="T28" fmla="*/ 47625 w 61"/>
                <a:gd name="T29" fmla="*/ 115888 h 73"/>
                <a:gd name="T30" fmla="*/ 38100 w 61"/>
                <a:gd name="T31" fmla="*/ 115888 h 73"/>
                <a:gd name="T32" fmla="*/ 28575 w 61"/>
                <a:gd name="T33" fmla="*/ 106363 h 73"/>
                <a:gd name="T34" fmla="*/ 19050 w 61"/>
                <a:gd name="T35" fmla="*/ 106363 h 73"/>
                <a:gd name="T36" fmla="*/ 19050 w 61"/>
                <a:gd name="T37" fmla="*/ 96838 h 73"/>
                <a:gd name="T38" fmla="*/ 9525 w 61"/>
                <a:gd name="T39" fmla="*/ 87313 h 73"/>
                <a:gd name="T40" fmla="*/ 9525 w 61"/>
                <a:gd name="T41" fmla="*/ 66675 h 73"/>
                <a:gd name="T42" fmla="*/ 0 w 61"/>
                <a:gd name="T43" fmla="*/ 57150 h 73"/>
                <a:gd name="T44" fmla="*/ 0 w 61"/>
                <a:gd name="T45" fmla="*/ 47625 h 73"/>
                <a:gd name="T46" fmla="*/ 0 w 61"/>
                <a:gd name="T47" fmla="*/ 38100 h 73"/>
                <a:gd name="T48" fmla="*/ 0 w 61"/>
                <a:gd name="T49" fmla="*/ 28575 h 73"/>
                <a:gd name="T50" fmla="*/ 9525 w 61"/>
                <a:gd name="T51" fmla="*/ 19050 h 73"/>
                <a:gd name="T52" fmla="*/ 9525 w 61"/>
                <a:gd name="T53" fmla="*/ 9525 h 73"/>
                <a:gd name="T54" fmla="*/ 19050 w 61"/>
                <a:gd name="T55" fmla="*/ 9525 h 73"/>
                <a:gd name="T56" fmla="*/ 19050 w 61"/>
                <a:gd name="T57" fmla="*/ 0 h 73"/>
                <a:gd name="T58" fmla="*/ 19050 w 61"/>
                <a:gd name="T59" fmla="*/ 0 h 73"/>
                <a:gd name="T60" fmla="*/ 28575 w 61"/>
                <a:gd name="T61" fmla="*/ 0 h 73"/>
                <a:gd name="T62" fmla="*/ 28575 w 61"/>
                <a:gd name="T63" fmla="*/ 0 h 73"/>
                <a:gd name="T64" fmla="*/ 38100 w 61"/>
                <a:gd name="T65" fmla="*/ 0 h 73"/>
                <a:gd name="T66" fmla="*/ 38100 w 61"/>
                <a:gd name="T67" fmla="*/ 0 h 73"/>
                <a:gd name="T68" fmla="*/ 47625 w 61"/>
                <a:gd name="T69" fmla="*/ 0 h 73"/>
                <a:gd name="T70" fmla="*/ 58738 w 61"/>
                <a:gd name="T71" fmla="*/ 0 h 73"/>
                <a:gd name="T72" fmla="*/ 58738 w 61"/>
                <a:gd name="T73" fmla="*/ 9525 h 73"/>
                <a:gd name="T74" fmla="*/ 68263 w 61"/>
                <a:gd name="T75" fmla="*/ 9525 h 73"/>
                <a:gd name="T76" fmla="*/ 77788 w 61"/>
                <a:gd name="T77" fmla="*/ 19050 h 73"/>
                <a:gd name="T78" fmla="*/ 87313 w 61"/>
                <a:gd name="T79" fmla="*/ 28575 h 73"/>
                <a:gd name="T80" fmla="*/ 87313 w 61"/>
                <a:gd name="T81" fmla="*/ 47625 h 73"/>
                <a:gd name="T82" fmla="*/ 87313 w 61"/>
                <a:gd name="T83" fmla="*/ 47625 h 73"/>
                <a:gd name="T84" fmla="*/ 87313 w 61"/>
                <a:gd name="T85" fmla="*/ 47625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73"/>
                <a:gd name="T131" fmla="*/ 61 w 61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73">
                  <a:moveTo>
                    <a:pt x="55" y="30"/>
                  </a:moveTo>
                  <a:lnTo>
                    <a:pt x="55" y="36"/>
                  </a:lnTo>
                  <a:lnTo>
                    <a:pt x="61" y="42"/>
                  </a:lnTo>
                  <a:lnTo>
                    <a:pt x="61" y="49"/>
                  </a:lnTo>
                  <a:lnTo>
                    <a:pt x="55" y="55"/>
                  </a:lnTo>
                  <a:lnTo>
                    <a:pt x="55" y="61"/>
                  </a:lnTo>
                  <a:lnTo>
                    <a:pt x="49" y="67"/>
                  </a:lnTo>
                  <a:lnTo>
                    <a:pt x="49" y="73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0" y="73"/>
                  </a:lnTo>
                  <a:lnTo>
                    <a:pt x="24" y="73"/>
                  </a:lnTo>
                  <a:lnTo>
                    <a:pt x="18" y="67"/>
                  </a:lnTo>
                  <a:lnTo>
                    <a:pt x="12" y="67"/>
                  </a:lnTo>
                  <a:lnTo>
                    <a:pt x="12" y="61"/>
                  </a:lnTo>
                  <a:lnTo>
                    <a:pt x="6" y="55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37" y="6"/>
                  </a:lnTo>
                  <a:lnTo>
                    <a:pt x="43" y="6"/>
                  </a:lnTo>
                  <a:lnTo>
                    <a:pt x="49" y="12"/>
                  </a:lnTo>
                  <a:lnTo>
                    <a:pt x="55" y="18"/>
                  </a:lnTo>
                  <a:lnTo>
                    <a:pt x="55" y="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92" name="Line 285"/>
            <p:cNvSpPr>
              <a:spLocks noChangeShapeType="1"/>
            </p:cNvSpPr>
            <p:nvPr/>
          </p:nvSpPr>
          <p:spPr bwMode="auto">
            <a:xfrm>
              <a:off x="3532188" y="3635365"/>
              <a:ext cx="11113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93" name="Line 286"/>
            <p:cNvSpPr>
              <a:spLocks noChangeShapeType="1"/>
            </p:cNvSpPr>
            <p:nvPr/>
          </p:nvSpPr>
          <p:spPr bwMode="auto">
            <a:xfrm>
              <a:off x="3513138" y="3635365"/>
              <a:ext cx="9525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94" name="Picture 287"/>
            <p:cNvPicPr>
              <a:picLocks noChangeAspect="1" noChangeArrowheads="1"/>
            </p:cNvPicPr>
            <p:nvPr/>
          </p:nvPicPr>
          <p:blipFill>
            <a:blip r:embed="rId65"/>
            <a:srcRect/>
            <a:stretch>
              <a:fillRect/>
            </a:stretch>
          </p:blipFill>
          <p:spPr bwMode="auto">
            <a:xfrm>
              <a:off x="3484563" y="3684578"/>
              <a:ext cx="115888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5" name="Freeform 288"/>
            <p:cNvSpPr>
              <a:spLocks/>
            </p:cNvSpPr>
            <p:nvPr/>
          </p:nvSpPr>
          <p:spPr bwMode="auto">
            <a:xfrm>
              <a:off x="3494088" y="3694103"/>
              <a:ext cx="96838" cy="125413"/>
            </a:xfrm>
            <a:custGeom>
              <a:avLst/>
              <a:gdLst>
                <a:gd name="T0" fmla="*/ 9525 w 61"/>
                <a:gd name="T1" fmla="*/ 66675 h 79"/>
                <a:gd name="T2" fmla="*/ 0 w 61"/>
                <a:gd name="T3" fmla="*/ 57150 h 79"/>
                <a:gd name="T4" fmla="*/ 9525 w 61"/>
                <a:gd name="T5" fmla="*/ 47625 h 79"/>
                <a:gd name="T6" fmla="*/ 9525 w 61"/>
                <a:gd name="T7" fmla="*/ 38100 h 79"/>
                <a:gd name="T8" fmla="*/ 9525 w 61"/>
                <a:gd name="T9" fmla="*/ 28575 h 79"/>
                <a:gd name="T10" fmla="*/ 19050 w 61"/>
                <a:gd name="T11" fmla="*/ 19050 h 79"/>
                <a:gd name="T12" fmla="*/ 19050 w 61"/>
                <a:gd name="T13" fmla="*/ 9525 h 79"/>
                <a:gd name="T14" fmla="*/ 28575 w 61"/>
                <a:gd name="T15" fmla="*/ 9525 h 79"/>
                <a:gd name="T16" fmla="*/ 28575 w 61"/>
                <a:gd name="T17" fmla="*/ 0 h 79"/>
                <a:gd name="T18" fmla="*/ 38100 w 61"/>
                <a:gd name="T19" fmla="*/ 0 h 79"/>
                <a:gd name="T20" fmla="*/ 38100 w 61"/>
                <a:gd name="T21" fmla="*/ 0 h 79"/>
                <a:gd name="T22" fmla="*/ 38100 w 61"/>
                <a:gd name="T23" fmla="*/ 0 h 79"/>
                <a:gd name="T24" fmla="*/ 49213 w 61"/>
                <a:gd name="T25" fmla="*/ 0 h 79"/>
                <a:gd name="T26" fmla="*/ 49213 w 61"/>
                <a:gd name="T27" fmla="*/ 0 h 79"/>
                <a:gd name="T28" fmla="*/ 58738 w 61"/>
                <a:gd name="T29" fmla="*/ 0 h 79"/>
                <a:gd name="T30" fmla="*/ 68263 w 61"/>
                <a:gd name="T31" fmla="*/ 9525 h 79"/>
                <a:gd name="T32" fmla="*/ 68263 w 61"/>
                <a:gd name="T33" fmla="*/ 9525 h 79"/>
                <a:gd name="T34" fmla="*/ 77788 w 61"/>
                <a:gd name="T35" fmla="*/ 19050 h 79"/>
                <a:gd name="T36" fmla="*/ 87313 w 61"/>
                <a:gd name="T37" fmla="*/ 28575 h 79"/>
                <a:gd name="T38" fmla="*/ 87313 w 61"/>
                <a:gd name="T39" fmla="*/ 47625 h 79"/>
                <a:gd name="T40" fmla="*/ 87313 w 61"/>
                <a:gd name="T41" fmla="*/ 57150 h 79"/>
                <a:gd name="T42" fmla="*/ 96838 w 61"/>
                <a:gd name="T43" fmla="*/ 66675 h 79"/>
                <a:gd name="T44" fmla="*/ 96838 w 61"/>
                <a:gd name="T45" fmla="*/ 76200 h 79"/>
                <a:gd name="T46" fmla="*/ 87313 w 61"/>
                <a:gd name="T47" fmla="*/ 87313 h 79"/>
                <a:gd name="T48" fmla="*/ 87313 w 61"/>
                <a:gd name="T49" fmla="*/ 96838 h 79"/>
                <a:gd name="T50" fmla="*/ 77788 w 61"/>
                <a:gd name="T51" fmla="*/ 106363 h 79"/>
                <a:gd name="T52" fmla="*/ 77788 w 61"/>
                <a:gd name="T53" fmla="*/ 115888 h 79"/>
                <a:gd name="T54" fmla="*/ 68263 w 61"/>
                <a:gd name="T55" fmla="*/ 115888 h 79"/>
                <a:gd name="T56" fmla="*/ 68263 w 61"/>
                <a:gd name="T57" fmla="*/ 125413 h 79"/>
                <a:gd name="T58" fmla="*/ 58738 w 61"/>
                <a:gd name="T59" fmla="*/ 125413 h 79"/>
                <a:gd name="T60" fmla="*/ 58738 w 61"/>
                <a:gd name="T61" fmla="*/ 125413 h 79"/>
                <a:gd name="T62" fmla="*/ 58738 w 61"/>
                <a:gd name="T63" fmla="*/ 125413 h 79"/>
                <a:gd name="T64" fmla="*/ 49213 w 61"/>
                <a:gd name="T65" fmla="*/ 125413 h 79"/>
                <a:gd name="T66" fmla="*/ 49213 w 61"/>
                <a:gd name="T67" fmla="*/ 125413 h 79"/>
                <a:gd name="T68" fmla="*/ 38100 w 61"/>
                <a:gd name="T69" fmla="*/ 125413 h 79"/>
                <a:gd name="T70" fmla="*/ 28575 w 61"/>
                <a:gd name="T71" fmla="*/ 115888 h 79"/>
                <a:gd name="T72" fmla="*/ 28575 w 61"/>
                <a:gd name="T73" fmla="*/ 106363 h 79"/>
                <a:gd name="T74" fmla="*/ 19050 w 61"/>
                <a:gd name="T75" fmla="*/ 106363 h 79"/>
                <a:gd name="T76" fmla="*/ 9525 w 61"/>
                <a:gd name="T77" fmla="*/ 96838 h 79"/>
                <a:gd name="T78" fmla="*/ 9525 w 61"/>
                <a:gd name="T79" fmla="*/ 76200 h 79"/>
                <a:gd name="T80" fmla="*/ 9525 w 61"/>
                <a:gd name="T81" fmla="*/ 66675 h 79"/>
                <a:gd name="T82" fmla="*/ 9525 w 61"/>
                <a:gd name="T83" fmla="*/ 66675 h 79"/>
                <a:gd name="T84" fmla="*/ 9525 w 61"/>
                <a:gd name="T85" fmla="*/ 66675 h 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79"/>
                <a:gd name="T131" fmla="*/ 61 w 61"/>
                <a:gd name="T132" fmla="*/ 79 h 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79">
                  <a:moveTo>
                    <a:pt x="6" y="42"/>
                  </a:moveTo>
                  <a:lnTo>
                    <a:pt x="0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6"/>
                  </a:lnTo>
                  <a:lnTo>
                    <a:pt x="49" y="12"/>
                  </a:lnTo>
                  <a:lnTo>
                    <a:pt x="55" y="18"/>
                  </a:lnTo>
                  <a:lnTo>
                    <a:pt x="55" y="30"/>
                  </a:lnTo>
                  <a:lnTo>
                    <a:pt x="55" y="36"/>
                  </a:lnTo>
                  <a:lnTo>
                    <a:pt x="61" y="42"/>
                  </a:lnTo>
                  <a:lnTo>
                    <a:pt x="61" y="48"/>
                  </a:lnTo>
                  <a:lnTo>
                    <a:pt x="55" y="55"/>
                  </a:lnTo>
                  <a:lnTo>
                    <a:pt x="55" y="61"/>
                  </a:lnTo>
                  <a:lnTo>
                    <a:pt x="49" y="67"/>
                  </a:lnTo>
                  <a:lnTo>
                    <a:pt x="49" y="73"/>
                  </a:lnTo>
                  <a:lnTo>
                    <a:pt x="43" y="73"/>
                  </a:lnTo>
                  <a:lnTo>
                    <a:pt x="43" y="79"/>
                  </a:lnTo>
                  <a:lnTo>
                    <a:pt x="37" y="79"/>
                  </a:lnTo>
                  <a:lnTo>
                    <a:pt x="31" y="79"/>
                  </a:lnTo>
                  <a:lnTo>
                    <a:pt x="24" y="79"/>
                  </a:lnTo>
                  <a:lnTo>
                    <a:pt x="18" y="73"/>
                  </a:lnTo>
                  <a:lnTo>
                    <a:pt x="18" y="67"/>
                  </a:lnTo>
                  <a:lnTo>
                    <a:pt x="12" y="67"/>
                  </a:lnTo>
                  <a:lnTo>
                    <a:pt x="6" y="61"/>
                  </a:lnTo>
                  <a:lnTo>
                    <a:pt x="6" y="48"/>
                  </a:lnTo>
                  <a:lnTo>
                    <a:pt x="6" y="4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96" name="Line 289"/>
            <p:cNvSpPr>
              <a:spLocks noChangeShapeType="1"/>
            </p:cNvSpPr>
            <p:nvPr/>
          </p:nvSpPr>
          <p:spPr bwMode="auto">
            <a:xfrm>
              <a:off x="3455988" y="3675053"/>
              <a:ext cx="9525" cy="666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297" name="Line 290"/>
            <p:cNvSpPr>
              <a:spLocks noChangeShapeType="1"/>
            </p:cNvSpPr>
            <p:nvPr/>
          </p:nvSpPr>
          <p:spPr bwMode="auto">
            <a:xfrm>
              <a:off x="3425825" y="3675053"/>
              <a:ext cx="11113" cy="762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298" name="Picture 291"/>
            <p:cNvPicPr>
              <a:picLocks noChangeAspect="1" noChangeArrowheads="1"/>
            </p:cNvPicPr>
            <p:nvPr/>
          </p:nvPicPr>
          <p:blipFill>
            <a:blip r:embed="rId66"/>
            <a:srcRect/>
            <a:stretch>
              <a:fillRect/>
            </a:stretch>
          </p:blipFill>
          <p:spPr bwMode="auto">
            <a:xfrm>
              <a:off x="3406775" y="3722678"/>
              <a:ext cx="115888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9" name="Freeform 292"/>
            <p:cNvSpPr>
              <a:spLocks/>
            </p:cNvSpPr>
            <p:nvPr/>
          </p:nvSpPr>
          <p:spPr bwMode="auto">
            <a:xfrm>
              <a:off x="3416300" y="3741728"/>
              <a:ext cx="87313" cy="115888"/>
            </a:xfrm>
            <a:custGeom>
              <a:avLst/>
              <a:gdLst>
                <a:gd name="T0" fmla="*/ 0 w 55"/>
                <a:gd name="T1" fmla="*/ 68263 h 73"/>
                <a:gd name="T2" fmla="*/ 0 w 55"/>
                <a:gd name="T3" fmla="*/ 49213 h 73"/>
                <a:gd name="T4" fmla="*/ 0 w 55"/>
                <a:gd name="T5" fmla="*/ 39688 h 73"/>
                <a:gd name="T6" fmla="*/ 0 w 55"/>
                <a:gd name="T7" fmla="*/ 28575 h 73"/>
                <a:gd name="T8" fmla="*/ 9525 w 55"/>
                <a:gd name="T9" fmla="*/ 19050 h 73"/>
                <a:gd name="T10" fmla="*/ 9525 w 55"/>
                <a:gd name="T11" fmla="*/ 9525 h 73"/>
                <a:gd name="T12" fmla="*/ 20638 w 55"/>
                <a:gd name="T13" fmla="*/ 0 h 73"/>
                <a:gd name="T14" fmla="*/ 20638 w 55"/>
                <a:gd name="T15" fmla="*/ 0 h 73"/>
                <a:gd name="T16" fmla="*/ 30163 w 55"/>
                <a:gd name="T17" fmla="*/ 0 h 73"/>
                <a:gd name="T18" fmla="*/ 30163 w 55"/>
                <a:gd name="T19" fmla="*/ 0 h 73"/>
                <a:gd name="T20" fmla="*/ 39688 w 55"/>
                <a:gd name="T21" fmla="*/ 0 h 73"/>
                <a:gd name="T22" fmla="*/ 39688 w 55"/>
                <a:gd name="T23" fmla="*/ 0 h 73"/>
                <a:gd name="T24" fmla="*/ 49213 w 55"/>
                <a:gd name="T25" fmla="*/ 0 h 73"/>
                <a:gd name="T26" fmla="*/ 49213 w 55"/>
                <a:gd name="T27" fmla="*/ 0 h 73"/>
                <a:gd name="T28" fmla="*/ 49213 w 55"/>
                <a:gd name="T29" fmla="*/ 0 h 73"/>
                <a:gd name="T30" fmla="*/ 58738 w 55"/>
                <a:gd name="T31" fmla="*/ 0 h 73"/>
                <a:gd name="T32" fmla="*/ 68263 w 55"/>
                <a:gd name="T33" fmla="*/ 9525 h 73"/>
                <a:gd name="T34" fmla="*/ 77788 w 55"/>
                <a:gd name="T35" fmla="*/ 19050 h 73"/>
                <a:gd name="T36" fmla="*/ 77788 w 55"/>
                <a:gd name="T37" fmla="*/ 28575 h 73"/>
                <a:gd name="T38" fmla="*/ 87313 w 55"/>
                <a:gd name="T39" fmla="*/ 39688 h 73"/>
                <a:gd name="T40" fmla="*/ 87313 w 55"/>
                <a:gd name="T41" fmla="*/ 49213 h 73"/>
                <a:gd name="T42" fmla="*/ 87313 w 55"/>
                <a:gd name="T43" fmla="*/ 68263 h 73"/>
                <a:gd name="T44" fmla="*/ 87313 w 55"/>
                <a:gd name="T45" fmla="*/ 77788 h 73"/>
                <a:gd name="T46" fmla="*/ 87313 w 55"/>
                <a:gd name="T47" fmla="*/ 87313 h 73"/>
                <a:gd name="T48" fmla="*/ 87313 w 55"/>
                <a:gd name="T49" fmla="*/ 96838 h 73"/>
                <a:gd name="T50" fmla="*/ 77788 w 55"/>
                <a:gd name="T51" fmla="*/ 106363 h 73"/>
                <a:gd name="T52" fmla="*/ 68263 w 55"/>
                <a:gd name="T53" fmla="*/ 115888 h 73"/>
                <a:gd name="T54" fmla="*/ 68263 w 55"/>
                <a:gd name="T55" fmla="*/ 115888 h 73"/>
                <a:gd name="T56" fmla="*/ 68263 w 55"/>
                <a:gd name="T57" fmla="*/ 115888 h 73"/>
                <a:gd name="T58" fmla="*/ 58738 w 55"/>
                <a:gd name="T59" fmla="*/ 115888 h 73"/>
                <a:gd name="T60" fmla="*/ 58738 w 55"/>
                <a:gd name="T61" fmla="*/ 115888 h 73"/>
                <a:gd name="T62" fmla="*/ 49213 w 55"/>
                <a:gd name="T63" fmla="*/ 115888 h 73"/>
                <a:gd name="T64" fmla="*/ 49213 w 55"/>
                <a:gd name="T65" fmla="*/ 115888 h 73"/>
                <a:gd name="T66" fmla="*/ 39688 w 55"/>
                <a:gd name="T67" fmla="*/ 115888 h 73"/>
                <a:gd name="T68" fmla="*/ 39688 w 55"/>
                <a:gd name="T69" fmla="*/ 115888 h 73"/>
                <a:gd name="T70" fmla="*/ 30163 w 55"/>
                <a:gd name="T71" fmla="*/ 115888 h 73"/>
                <a:gd name="T72" fmla="*/ 20638 w 55"/>
                <a:gd name="T73" fmla="*/ 106363 h 73"/>
                <a:gd name="T74" fmla="*/ 20638 w 55"/>
                <a:gd name="T75" fmla="*/ 96838 h 73"/>
                <a:gd name="T76" fmla="*/ 9525 w 55"/>
                <a:gd name="T77" fmla="*/ 87313 h 73"/>
                <a:gd name="T78" fmla="*/ 0 w 55"/>
                <a:gd name="T79" fmla="*/ 77788 h 73"/>
                <a:gd name="T80" fmla="*/ 0 w 55"/>
                <a:gd name="T81" fmla="*/ 68263 h 73"/>
                <a:gd name="T82" fmla="*/ 0 w 55"/>
                <a:gd name="T83" fmla="*/ 68263 h 73"/>
                <a:gd name="T84" fmla="*/ 0 w 55"/>
                <a:gd name="T85" fmla="*/ 68263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73"/>
                <a:gd name="T131" fmla="*/ 55 w 55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73">
                  <a:moveTo>
                    <a:pt x="0" y="43"/>
                  </a:moveTo>
                  <a:lnTo>
                    <a:pt x="0" y="31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6"/>
                  </a:lnTo>
                  <a:lnTo>
                    <a:pt x="49" y="12"/>
                  </a:lnTo>
                  <a:lnTo>
                    <a:pt x="49" y="18"/>
                  </a:lnTo>
                  <a:lnTo>
                    <a:pt x="55" y="25"/>
                  </a:lnTo>
                  <a:lnTo>
                    <a:pt x="55" y="31"/>
                  </a:lnTo>
                  <a:lnTo>
                    <a:pt x="55" y="43"/>
                  </a:lnTo>
                  <a:lnTo>
                    <a:pt x="55" y="49"/>
                  </a:lnTo>
                  <a:lnTo>
                    <a:pt x="55" y="55"/>
                  </a:lnTo>
                  <a:lnTo>
                    <a:pt x="55" y="61"/>
                  </a:lnTo>
                  <a:lnTo>
                    <a:pt x="49" y="67"/>
                  </a:lnTo>
                  <a:lnTo>
                    <a:pt x="43" y="73"/>
                  </a:lnTo>
                  <a:lnTo>
                    <a:pt x="37" y="73"/>
                  </a:lnTo>
                  <a:lnTo>
                    <a:pt x="31" y="73"/>
                  </a:lnTo>
                  <a:lnTo>
                    <a:pt x="25" y="73"/>
                  </a:lnTo>
                  <a:lnTo>
                    <a:pt x="19" y="73"/>
                  </a:lnTo>
                  <a:lnTo>
                    <a:pt x="13" y="67"/>
                  </a:lnTo>
                  <a:lnTo>
                    <a:pt x="13" y="61"/>
                  </a:lnTo>
                  <a:lnTo>
                    <a:pt x="6" y="55"/>
                  </a:lnTo>
                  <a:lnTo>
                    <a:pt x="0" y="49"/>
                  </a:lnTo>
                  <a:lnTo>
                    <a:pt x="0" y="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00" name="Picture 293"/>
            <p:cNvPicPr>
              <a:picLocks noChangeAspect="1" noChangeArrowheads="1"/>
            </p:cNvPicPr>
            <p:nvPr/>
          </p:nvPicPr>
          <p:blipFill>
            <a:blip r:embed="rId67"/>
            <a:srcRect/>
            <a:stretch>
              <a:fillRect/>
            </a:stretch>
          </p:blipFill>
          <p:spPr bwMode="auto">
            <a:xfrm>
              <a:off x="3522663" y="3567103"/>
              <a:ext cx="184150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1" name="Freeform 294"/>
            <p:cNvSpPr>
              <a:spLocks/>
            </p:cNvSpPr>
            <p:nvPr/>
          </p:nvSpPr>
          <p:spPr bwMode="auto">
            <a:xfrm>
              <a:off x="3552825" y="3597265"/>
              <a:ext cx="125413" cy="184150"/>
            </a:xfrm>
            <a:custGeom>
              <a:avLst/>
              <a:gdLst>
                <a:gd name="T0" fmla="*/ 96838 w 79"/>
                <a:gd name="T1" fmla="*/ 77788 h 116"/>
                <a:gd name="T2" fmla="*/ 115888 w 79"/>
                <a:gd name="T3" fmla="*/ 106363 h 116"/>
                <a:gd name="T4" fmla="*/ 115888 w 79"/>
                <a:gd name="T5" fmla="*/ 125413 h 116"/>
                <a:gd name="T6" fmla="*/ 125413 w 79"/>
                <a:gd name="T7" fmla="*/ 144463 h 116"/>
                <a:gd name="T8" fmla="*/ 125413 w 79"/>
                <a:gd name="T9" fmla="*/ 144463 h 116"/>
                <a:gd name="T10" fmla="*/ 125413 w 79"/>
                <a:gd name="T11" fmla="*/ 153988 h 116"/>
                <a:gd name="T12" fmla="*/ 125413 w 79"/>
                <a:gd name="T13" fmla="*/ 153988 h 116"/>
                <a:gd name="T14" fmla="*/ 115888 w 79"/>
                <a:gd name="T15" fmla="*/ 163513 h 116"/>
                <a:gd name="T16" fmla="*/ 115888 w 79"/>
                <a:gd name="T17" fmla="*/ 173038 h 116"/>
                <a:gd name="T18" fmla="*/ 115888 w 79"/>
                <a:gd name="T19" fmla="*/ 173038 h 116"/>
                <a:gd name="T20" fmla="*/ 106363 w 79"/>
                <a:gd name="T21" fmla="*/ 173038 h 116"/>
                <a:gd name="T22" fmla="*/ 96838 w 79"/>
                <a:gd name="T23" fmla="*/ 184150 h 116"/>
                <a:gd name="T24" fmla="*/ 85725 w 79"/>
                <a:gd name="T25" fmla="*/ 184150 h 116"/>
                <a:gd name="T26" fmla="*/ 85725 w 79"/>
                <a:gd name="T27" fmla="*/ 184150 h 116"/>
                <a:gd name="T28" fmla="*/ 76200 w 79"/>
                <a:gd name="T29" fmla="*/ 184150 h 116"/>
                <a:gd name="T30" fmla="*/ 66675 w 79"/>
                <a:gd name="T31" fmla="*/ 184150 h 116"/>
                <a:gd name="T32" fmla="*/ 66675 w 79"/>
                <a:gd name="T33" fmla="*/ 184150 h 116"/>
                <a:gd name="T34" fmla="*/ 57150 w 79"/>
                <a:gd name="T35" fmla="*/ 184150 h 116"/>
                <a:gd name="T36" fmla="*/ 57150 w 79"/>
                <a:gd name="T37" fmla="*/ 173038 h 116"/>
                <a:gd name="T38" fmla="*/ 47625 w 79"/>
                <a:gd name="T39" fmla="*/ 173038 h 116"/>
                <a:gd name="T40" fmla="*/ 38100 w 79"/>
                <a:gd name="T41" fmla="*/ 153988 h 116"/>
                <a:gd name="T42" fmla="*/ 38100 w 79"/>
                <a:gd name="T43" fmla="*/ 144463 h 116"/>
                <a:gd name="T44" fmla="*/ 19050 w 79"/>
                <a:gd name="T45" fmla="*/ 106363 h 116"/>
                <a:gd name="T46" fmla="*/ 9525 w 79"/>
                <a:gd name="T47" fmla="*/ 77788 h 116"/>
                <a:gd name="T48" fmla="*/ 0 w 79"/>
                <a:gd name="T49" fmla="*/ 57150 h 116"/>
                <a:gd name="T50" fmla="*/ 0 w 79"/>
                <a:gd name="T51" fmla="*/ 47625 h 116"/>
                <a:gd name="T52" fmla="*/ 0 w 79"/>
                <a:gd name="T53" fmla="*/ 38100 h 116"/>
                <a:gd name="T54" fmla="*/ 0 w 79"/>
                <a:gd name="T55" fmla="*/ 28575 h 116"/>
                <a:gd name="T56" fmla="*/ 0 w 79"/>
                <a:gd name="T57" fmla="*/ 28575 h 116"/>
                <a:gd name="T58" fmla="*/ 0 w 79"/>
                <a:gd name="T59" fmla="*/ 19050 h 116"/>
                <a:gd name="T60" fmla="*/ 0 w 79"/>
                <a:gd name="T61" fmla="*/ 19050 h 116"/>
                <a:gd name="T62" fmla="*/ 9525 w 79"/>
                <a:gd name="T63" fmla="*/ 9525 h 116"/>
                <a:gd name="T64" fmla="*/ 19050 w 79"/>
                <a:gd name="T65" fmla="*/ 9525 h 116"/>
                <a:gd name="T66" fmla="*/ 19050 w 79"/>
                <a:gd name="T67" fmla="*/ 0 h 116"/>
                <a:gd name="T68" fmla="*/ 28575 w 79"/>
                <a:gd name="T69" fmla="*/ 0 h 116"/>
                <a:gd name="T70" fmla="*/ 38100 w 79"/>
                <a:gd name="T71" fmla="*/ 0 h 116"/>
                <a:gd name="T72" fmla="*/ 47625 w 79"/>
                <a:gd name="T73" fmla="*/ 0 h 116"/>
                <a:gd name="T74" fmla="*/ 47625 w 79"/>
                <a:gd name="T75" fmla="*/ 0 h 116"/>
                <a:gd name="T76" fmla="*/ 57150 w 79"/>
                <a:gd name="T77" fmla="*/ 0 h 116"/>
                <a:gd name="T78" fmla="*/ 57150 w 79"/>
                <a:gd name="T79" fmla="*/ 9525 h 116"/>
                <a:gd name="T80" fmla="*/ 66675 w 79"/>
                <a:gd name="T81" fmla="*/ 9525 h 116"/>
                <a:gd name="T82" fmla="*/ 66675 w 79"/>
                <a:gd name="T83" fmla="*/ 19050 h 116"/>
                <a:gd name="T84" fmla="*/ 76200 w 79"/>
                <a:gd name="T85" fmla="*/ 28575 h 116"/>
                <a:gd name="T86" fmla="*/ 85725 w 79"/>
                <a:gd name="T87" fmla="*/ 38100 h 116"/>
                <a:gd name="T88" fmla="*/ 96838 w 79"/>
                <a:gd name="T89" fmla="*/ 77788 h 116"/>
                <a:gd name="T90" fmla="*/ 96838 w 79"/>
                <a:gd name="T91" fmla="*/ 77788 h 116"/>
                <a:gd name="T92" fmla="*/ 96838 w 79"/>
                <a:gd name="T93" fmla="*/ 77788 h 1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"/>
                <a:gd name="T142" fmla="*/ 0 h 116"/>
                <a:gd name="T143" fmla="*/ 79 w 79"/>
                <a:gd name="T144" fmla="*/ 116 h 1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" h="116">
                  <a:moveTo>
                    <a:pt x="61" y="49"/>
                  </a:moveTo>
                  <a:lnTo>
                    <a:pt x="73" y="67"/>
                  </a:lnTo>
                  <a:lnTo>
                    <a:pt x="73" y="79"/>
                  </a:lnTo>
                  <a:lnTo>
                    <a:pt x="79" y="91"/>
                  </a:lnTo>
                  <a:lnTo>
                    <a:pt x="79" y="97"/>
                  </a:lnTo>
                  <a:lnTo>
                    <a:pt x="73" y="103"/>
                  </a:lnTo>
                  <a:lnTo>
                    <a:pt x="73" y="109"/>
                  </a:lnTo>
                  <a:lnTo>
                    <a:pt x="67" y="109"/>
                  </a:lnTo>
                  <a:lnTo>
                    <a:pt x="61" y="116"/>
                  </a:lnTo>
                  <a:lnTo>
                    <a:pt x="54" y="116"/>
                  </a:lnTo>
                  <a:lnTo>
                    <a:pt x="48" y="116"/>
                  </a:lnTo>
                  <a:lnTo>
                    <a:pt x="42" y="116"/>
                  </a:lnTo>
                  <a:lnTo>
                    <a:pt x="36" y="116"/>
                  </a:lnTo>
                  <a:lnTo>
                    <a:pt x="36" y="109"/>
                  </a:lnTo>
                  <a:lnTo>
                    <a:pt x="30" y="109"/>
                  </a:lnTo>
                  <a:lnTo>
                    <a:pt x="24" y="97"/>
                  </a:lnTo>
                  <a:lnTo>
                    <a:pt x="24" y="91"/>
                  </a:lnTo>
                  <a:lnTo>
                    <a:pt x="12" y="67"/>
                  </a:lnTo>
                  <a:lnTo>
                    <a:pt x="6" y="49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8" y="18"/>
                  </a:lnTo>
                  <a:lnTo>
                    <a:pt x="54" y="24"/>
                  </a:lnTo>
                  <a:lnTo>
                    <a:pt x="61" y="4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02" name="Line 295"/>
            <p:cNvSpPr>
              <a:spLocks noChangeShapeType="1"/>
            </p:cNvSpPr>
            <p:nvPr/>
          </p:nvSpPr>
          <p:spPr bwMode="auto">
            <a:xfrm>
              <a:off x="3775075" y="3509953"/>
              <a:ext cx="19050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03" name="Line 296"/>
            <p:cNvSpPr>
              <a:spLocks noChangeShapeType="1"/>
            </p:cNvSpPr>
            <p:nvPr/>
          </p:nvSpPr>
          <p:spPr bwMode="auto">
            <a:xfrm>
              <a:off x="3756025" y="3509953"/>
              <a:ext cx="9525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04" name="Picture 297"/>
            <p:cNvPicPr>
              <a:picLocks noChangeAspect="1" noChangeArrowheads="1"/>
            </p:cNvPicPr>
            <p:nvPr/>
          </p:nvPicPr>
          <p:blipFill>
            <a:blip r:embed="rId68"/>
            <a:srcRect/>
            <a:stretch>
              <a:fillRect/>
            </a:stretch>
          </p:blipFill>
          <p:spPr bwMode="auto">
            <a:xfrm>
              <a:off x="3725863" y="3557578"/>
              <a:ext cx="115888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5" name="Freeform 298"/>
            <p:cNvSpPr>
              <a:spLocks/>
            </p:cNvSpPr>
            <p:nvPr/>
          </p:nvSpPr>
          <p:spPr bwMode="auto">
            <a:xfrm>
              <a:off x="3746500" y="3567103"/>
              <a:ext cx="85725" cy="127000"/>
            </a:xfrm>
            <a:custGeom>
              <a:avLst/>
              <a:gdLst>
                <a:gd name="T0" fmla="*/ 0 w 54"/>
                <a:gd name="T1" fmla="*/ 68262 h 80"/>
                <a:gd name="T2" fmla="*/ 0 w 54"/>
                <a:gd name="T3" fmla="*/ 58738 h 80"/>
                <a:gd name="T4" fmla="*/ 0 w 54"/>
                <a:gd name="T5" fmla="*/ 49212 h 80"/>
                <a:gd name="T6" fmla="*/ 0 w 54"/>
                <a:gd name="T7" fmla="*/ 39687 h 80"/>
                <a:gd name="T8" fmla="*/ 0 w 54"/>
                <a:gd name="T9" fmla="*/ 30163 h 80"/>
                <a:gd name="T10" fmla="*/ 9525 w 54"/>
                <a:gd name="T11" fmla="*/ 20637 h 80"/>
                <a:gd name="T12" fmla="*/ 9525 w 54"/>
                <a:gd name="T13" fmla="*/ 11112 h 80"/>
                <a:gd name="T14" fmla="*/ 19050 w 54"/>
                <a:gd name="T15" fmla="*/ 11112 h 80"/>
                <a:gd name="T16" fmla="*/ 19050 w 54"/>
                <a:gd name="T17" fmla="*/ 11112 h 80"/>
                <a:gd name="T18" fmla="*/ 28575 w 54"/>
                <a:gd name="T19" fmla="*/ 11112 h 80"/>
                <a:gd name="T20" fmla="*/ 28575 w 54"/>
                <a:gd name="T21" fmla="*/ 0 h 80"/>
                <a:gd name="T22" fmla="*/ 38100 w 54"/>
                <a:gd name="T23" fmla="*/ 0 h 80"/>
                <a:gd name="T24" fmla="*/ 38100 w 54"/>
                <a:gd name="T25" fmla="*/ 0 h 80"/>
                <a:gd name="T26" fmla="*/ 38100 w 54"/>
                <a:gd name="T27" fmla="*/ 11112 h 80"/>
                <a:gd name="T28" fmla="*/ 47625 w 54"/>
                <a:gd name="T29" fmla="*/ 11112 h 80"/>
                <a:gd name="T30" fmla="*/ 57150 w 54"/>
                <a:gd name="T31" fmla="*/ 11112 h 80"/>
                <a:gd name="T32" fmla="*/ 66675 w 54"/>
                <a:gd name="T33" fmla="*/ 20637 h 80"/>
                <a:gd name="T34" fmla="*/ 66675 w 54"/>
                <a:gd name="T35" fmla="*/ 30163 h 80"/>
                <a:gd name="T36" fmla="*/ 76200 w 54"/>
                <a:gd name="T37" fmla="*/ 39687 h 80"/>
                <a:gd name="T38" fmla="*/ 76200 w 54"/>
                <a:gd name="T39" fmla="*/ 49212 h 80"/>
                <a:gd name="T40" fmla="*/ 85725 w 54"/>
                <a:gd name="T41" fmla="*/ 58738 h 80"/>
                <a:gd name="T42" fmla="*/ 85725 w 54"/>
                <a:gd name="T43" fmla="*/ 68262 h 80"/>
                <a:gd name="T44" fmla="*/ 85725 w 54"/>
                <a:gd name="T45" fmla="*/ 87312 h 80"/>
                <a:gd name="T46" fmla="*/ 76200 w 54"/>
                <a:gd name="T47" fmla="*/ 96837 h 80"/>
                <a:gd name="T48" fmla="*/ 76200 w 54"/>
                <a:gd name="T49" fmla="*/ 107950 h 80"/>
                <a:gd name="T50" fmla="*/ 66675 w 54"/>
                <a:gd name="T51" fmla="*/ 117475 h 80"/>
                <a:gd name="T52" fmla="*/ 66675 w 54"/>
                <a:gd name="T53" fmla="*/ 117475 h 80"/>
                <a:gd name="T54" fmla="*/ 57150 w 54"/>
                <a:gd name="T55" fmla="*/ 127000 h 80"/>
                <a:gd name="T56" fmla="*/ 57150 w 54"/>
                <a:gd name="T57" fmla="*/ 127000 h 80"/>
                <a:gd name="T58" fmla="*/ 57150 w 54"/>
                <a:gd name="T59" fmla="*/ 127000 h 80"/>
                <a:gd name="T60" fmla="*/ 47625 w 54"/>
                <a:gd name="T61" fmla="*/ 127000 h 80"/>
                <a:gd name="T62" fmla="*/ 47625 w 54"/>
                <a:gd name="T63" fmla="*/ 127000 h 80"/>
                <a:gd name="T64" fmla="*/ 38100 w 54"/>
                <a:gd name="T65" fmla="*/ 127000 h 80"/>
                <a:gd name="T66" fmla="*/ 38100 w 54"/>
                <a:gd name="T67" fmla="*/ 127000 h 80"/>
                <a:gd name="T68" fmla="*/ 28575 w 54"/>
                <a:gd name="T69" fmla="*/ 127000 h 80"/>
                <a:gd name="T70" fmla="*/ 19050 w 54"/>
                <a:gd name="T71" fmla="*/ 117475 h 80"/>
                <a:gd name="T72" fmla="*/ 19050 w 54"/>
                <a:gd name="T73" fmla="*/ 117475 h 80"/>
                <a:gd name="T74" fmla="*/ 9525 w 54"/>
                <a:gd name="T75" fmla="*/ 107950 h 80"/>
                <a:gd name="T76" fmla="*/ 0 w 54"/>
                <a:gd name="T77" fmla="*/ 96837 h 80"/>
                <a:gd name="T78" fmla="*/ 0 w 54"/>
                <a:gd name="T79" fmla="*/ 87312 h 80"/>
                <a:gd name="T80" fmla="*/ 0 w 54"/>
                <a:gd name="T81" fmla="*/ 68262 h 80"/>
                <a:gd name="T82" fmla="*/ 0 w 54"/>
                <a:gd name="T83" fmla="*/ 68262 h 80"/>
                <a:gd name="T84" fmla="*/ 0 w 54"/>
                <a:gd name="T85" fmla="*/ 68262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"/>
                <a:gd name="T130" fmla="*/ 0 h 80"/>
                <a:gd name="T131" fmla="*/ 54 w 54"/>
                <a:gd name="T132" fmla="*/ 80 h 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" h="80">
                  <a:moveTo>
                    <a:pt x="0" y="43"/>
                  </a:moveTo>
                  <a:lnTo>
                    <a:pt x="0" y="37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13"/>
                  </a:lnTo>
                  <a:lnTo>
                    <a:pt x="6" y="7"/>
                  </a:lnTo>
                  <a:lnTo>
                    <a:pt x="12" y="7"/>
                  </a:lnTo>
                  <a:lnTo>
                    <a:pt x="18" y="7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7"/>
                  </a:lnTo>
                  <a:lnTo>
                    <a:pt x="30" y="7"/>
                  </a:lnTo>
                  <a:lnTo>
                    <a:pt x="36" y="7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8" y="25"/>
                  </a:lnTo>
                  <a:lnTo>
                    <a:pt x="48" y="31"/>
                  </a:lnTo>
                  <a:lnTo>
                    <a:pt x="54" y="37"/>
                  </a:lnTo>
                  <a:lnTo>
                    <a:pt x="54" y="43"/>
                  </a:lnTo>
                  <a:lnTo>
                    <a:pt x="54" y="55"/>
                  </a:lnTo>
                  <a:lnTo>
                    <a:pt x="48" y="61"/>
                  </a:lnTo>
                  <a:lnTo>
                    <a:pt x="48" y="68"/>
                  </a:lnTo>
                  <a:lnTo>
                    <a:pt x="42" y="74"/>
                  </a:lnTo>
                  <a:lnTo>
                    <a:pt x="36" y="80"/>
                  </a:lnTo>
                  <a:lnTo>
                    <a:pt x="30" y="80"/>
                  </a:lnTo>
                  <a:lnTo>
                    <a:pt x="24" y="80"/>
                  </a:lnTo>
                  <a:lnTo>
                    <a:pt x="18" y="80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06" name="Line 299"/>
            <p:cNvSpPr>
              <a:spLocks noChangeShapeType="1"/>
            </p:cNvSpPr>
            <p:nvPr/>
          </p:nvSpPr>
          <p:spPr bwMode="auto">
            <a:xfrm>
              <a:off x="3697288" y="3548053"/>
              <a:ext cx="9525" cy="777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07" name="Line 300"/>
            <p:cNvSpPr>
              <a:spLocks noChangeShapeType="1"/>
            </p:cNvSpPr>
            <p:nvPr/>
          </p:nvSpPr>
          <p:spPr bwMode="auto">
            <a:xfrm>
              <a:off x="3668713" y="3557578"/>
              <a:ext cx="19050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08" name="Picture 301"/>
            <p:cNvPicPr>
              <a:picLocks noChangeAspect="1" noChangeArrowheads="1"/>
            </p:cNvPicPr>
            <p:nvPr/>
          </p:nvPicPr>
          <p:blipFill>
            <a:blip r:embed="rId69"/>
            <a:srcRect/>
            <a:stretch>
              <a:fillRect/>
            </a:stretch>
          </p:blipFill>
          <p:spPr bwMode="auto">
            <a:xfrm>
              <a:off x="3649663" y="3597265"/>
              <a:ext cx="115888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" name="Freeform 302"/>
            <p:cNvSpPr>
              <a:spLocks/>
            </p:cNvSpPr>
            <p:nvPr/>
          </p:nvSpPr>
          <p:spPr bwMode="auto">
            <a:xfrm>
              <a:off x="3659188" y="3616315"/>
              <a:ext cx="87313" cy="125413"/>
            </a:xfrm>
            <a:custGeom>
              <a:avLst/>
              <a:gdLst>
                <a:gd name="T0" fmla="*/ 0 w 55"/>
                <a:gd name="T1" fmla="*/ 68263 h 79"/>
                <a:gd name="T2" fmla="*/ 0 w 55"/>
                <a:gd name="T3" fmla="*/ 58738 h 79"/>
                <a:gd name="T4" fmla="*/ 0 w 55"/>
                <a:gd name="T5" fmla="*/ 38100 h 79"/>
                <a:gd name="T6" fmla="*/ 0 w 55"/>
                <a:gd name="T7" fmla="*/ 28575 h 79"/>
                <a:gd name="T8" fmla="*/ 9525 w 55"/>
                <a:gd name="T9" fmla="*/ 19050 h 79"/>
                <a:gd name="T10" fmla="*/ 9525 w 55"/>
                <a:gd name="T11" fmla="*/ 9525 h 79"/>
                <a:gd name="T12" fmla="*/ 19050 w 55"/>
                <a:gd name="T13" fmla="*/ 9525 h 79"/>
                <a:gd name="T14" fmla="*/ 19050 w 55"/>
                <a:gd name="T15" fmla="*/ 0 h 79"/>
                <a:gd name="T16" fmla="*/ 28575 w 55"/>
                <a:gd name="T17" fmla="*/ 0 h 79"/>
                <a:gd name="T18" fmla="*/ 28575 w 55"/>
                <a:gd name="T19" fmla="*/ 0 h 79"/>
                <a:gd name="T20" fmla="*/ 38100 w 55"/>
                <a:gd name="T21" fmla="*/ 0 h 79"/>
                <a:gd name="T22" fmla="*/ 38100 w 55"/>
                <a:gd name="T23" fmla="*/ 0 h 79"/>
                <a:gd name="T24" fmla="*/ 47625 w 55"/>
                <a:gd name="T25" fmla="*/ 0 h 79"/>
                <a:gd name="T26" fmla="*/ 47625 w 55"/>
                <a:gd name="T27" fmla="*/ 0 h 79"/>
                <a:gd name="T28" fmla="*/ 57150 w 55"/>
                <a:gd name="T29" fmla="*/ 0 h 79"/>
                <a:gd name="T30" fmla="*/ 57150 w 55"/>
                <a:gd name="T31" fmla="*/ 9525 h 79"/>
                <a:gd name="T32" fmla="*/ 66675 w 55"/>
                <a:gd name="T33" fmla="*/ 9525 h 79"/>
                <a:gd name="T34" fmla="*/ 76200 w 55"/>
                <a:gd name="T35" fmla="*/ 19050 h 79"/>
                <a:gd name="T36" fmla="*/ 76200 w 55"/>
                <a:gd name="T37" fmla="*/ 28575 h 79"/>
                <a:gd name="T38" fmla="*/ 87313 w 55"/>
                <a:gd name="T39" fmla="*/ 38100 h 79"/>
                <a:gd name="T40" fmla="*/ 87313 w 55"/>
                <a:gd name="T41" fmla="*/ 58738 h 79"/>
                <a:gd name="T42" fmla="*/ 87313 w 55"/>
                <a:gd name="T43" fmla="*/ 68263 h 79"/>
                <a:gd name="T44" fmla="*/ 87313 w 55"/>
                <a:gd name="T45" fmla="*/ 77788 h 79"/>
                <a:gd name="T46" fmla="*/ 87313 w 55"/>
                <a:gd name="T47" fmla="*/ 87313 h 79"/>
                <a:gd name="T48" fmla="*/ 87313 w 55"/>
                <a:gd name="T49" fmla="*/ 96838 h 79"/>
                <a:gd name="T50" fmla="*/ 76200 w 55"/>
                <a:gd name="T51" fmla="*/ 106363 h 79"/>
                <a:gd name="T52" fmla="*/ 66675 w 55"/>
                <a:gd name="T53" fmla="*/ 115888 h 79"/>
                <a:gd name="T54" fmla="*/ 66675 w 55"/>
                <a:gd name="T55" fmla="*/ 115888 h 79"/>
                <a:gd name="T56" fmla="*/ 66675 w 55"/>
                <a:gd name="T57" fmla="*/ 115888 h 79"/>
                <a:gd name="T58" fmla="*/ 57150 w 55"/>
                <a:gd name="T59" fmla="*/ 115888 h 79"/>
                <a:gd name="T60" fmla="*/ 57150 w 55"/>
                <a:gd name="T61" fmla="*/ 125413 h 79"/>
                <a:gd name="T62" fmla="*/ 47625 w 55"/>
                <a:gd name="T63" fmla="*/ 125413 h 79"/>
                <a:gd name="T64" fmla="*/ 47625 w 55"/>
                <a:gd name="T65" fmla="*/ 125413 h 79"/>
                <a:gd name="T66" fmla="*/ 38100 w 55"/>
                <a:gd name="T67" fmla="*/ 115888 h 79"/>
                <a:gd name="T68" fmla="*/ 38100 w 55"/>
                <a:gd name="T69" fmla="*/ 115888 h 79"/>
                <a:gd name="T70" fmla="*/ 28575 w 55"/>
                <a:gd name="T71" fmla="*/ 115888 h 79"/>
                <a:gd name="T72" fmla="*/ 19050 w 55"/>
                <a:gd name="T73" fmla="*/ 106363 h 79"/>
                <a:gd name="T74" fmla="*/ 19050 w 55"/>
                <a:gd name="T75" fmla="*/ 96838 h 79"/>
                <a:gd name="T76" fmla="*/ 9525 w 55"/>
                <a:gd name="T77" fmla="*/ 87313 h 79"/>
                <a:gd name="T78" fmla="*/ 9525 w 55"/>
                <a:gd name="T79" fmla="*/ 77788 h 79"/>
                <a:gd name="T80" fmla="*/ 0 w 55"/>
                <a:gd name="T81" fmla="*/ 68263 h 79"/>
                <a:gd name="T82" fmla="*/ 0 w 55"/>
                <a:gd name="T83" fmla="*/ 68263 h 79"/>
                <a:gd name="T84" fmla="*/ 0 w 55"/>
                <a:gd name="T85" fmla="*/ 68263 h 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79"/>
                <a:gd name="T131" fmla="*/ 55 w 55"/>
                <a:gd name="T132" fmla="*/ 79 h 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79">
                  <a:moveTo>
                    <a:pt x="0" y="43"/>
                  </a:moveTo>
                  <a:lnTo>
                    <a:pt x="0" y="37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55" y="24"/>
                  </a:lnTo>
                  <a:lnTo>
                    <a:pt x="55" y="37"/>
                  </a:lnTo>
                  <a:lnTo>
                    <a:pt x="55" y="43"/>
                  </a:lnTo>
                  <a:lnTo>
                    <a:pt x="55" y="49"/>
                  </a:lnTo>
                  <a:lnTo>
                    <a:pt x="55" y="55"/>
                  </a:lnTo>
                  <a:lnTo>
                    <a:pt x="55" y="61"/>
                  </a:lnTo>
                  <a:lnTo>
                    <a:pt x="48" y="67"/>
                  </a:lnTo>
                  <a:lnTo>
                    <a:pt x="42" y="73"/>
                  </a:lnTo>
                  <a:lnTo>
                    <a:pt x="36" y="73"/>
                  </a:lnTo>
                  <a:lnTo>
                    <a:pt x="36" y="79"/>
                  </a:lnTo>
                  <a:lnTo>
                    <a:pt x="30" y="79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2" y="67"/>
                  </a:lnTo>
                  <a:lnTo>
                    <a:pt x="12" y="6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0" y="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10" name="Line 303"/>
            <p:cNvSpPr>
              <a:spLocks noChangeShapeType="1"/>
            </p:cNvSpPr>
            <p:nvPr/>
          </p:nvSpPr>
          <p:spPr bwMode="auto">
            <a:xfrm>
              <a:off x="4441825" y="3363903"/>
              <a:ext cx="9525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11" name="Line 304"/>
            <p:cNvSpPr>
              <a:spLocks noChangeShapeType="1"/>
            </p:cNvSpPr>
            <p:nvPr/>
          </p:nvSpPr>
          <p:spPr bwMode="auto">
            <a:xfrm>
              <a:off x="4413250" y="3363903"/>
              <a:ext cx="19050" cy="777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12" name="Picture 305"/>
            <p:cNvPicPr>
              <a:picLocks noChangeAspect="1" noChangeArrowheads="1"/>
            </p:cNvPicPr>
            <p:nvPr/>
          </p:nvPicPr>
          <p:blipFill>
            <a:blip r:embed="rId70"/>
            <a:srcRect/>
            <a:stretch>
              <a:fillRect/>
            </a:stretch>
          </p:blipFill>
          <p:spPr bwMode="auto">
            <a:xfrm>
              <a:off x="4394200" y="3413115"/>
              <a:ext cx="115888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" name="Freeform 306"/>
            <p:cNvSpPr>
              <a:spLocks/>
            </p:cNvSpPr>
            <p:nvPr/>
          </p:nvSpPr>
          <p:spPr bwMode="auto">
            <a:xfrm>
              <a:off x="4403725" y="3422640"/>
              <a:ext cx="87313" cy="125413"/>
            </a:xfrm>
            <a:custGeom>
              <a:avLst/>
              <a:gdLst>
                <a:gd name="T0" fmla="*/ 0 w 55"/>
                <a:gd name="T1" fmla="*/ 77788 h 79"/>
                <a:gd name="T2" fmla="*/ 0 w 55"/>
                <a:gd name="T3" fmla="*/ 58738 h 79"/>
                <a:gd name="T4" fmla="*/ 0 w 55"/>
                <a:gd name="T5" fmla="*/ 49213 h 79"/>
                <a:gd name="T6" fmla="*/ 9525 w 55"/>
                <a:gd name="T7" fmla="*/ 38100 h 79"/>
                <a:gd name="T8" fmla="*/ 9525 w 55"/>
                <a:gd name="T9" fmla="*/ 28575 h 79"/>
                <a:gd name="T10" fmla="*/ 9525 w 55"/>
                <a:gd name="T11" fmla="*/ 19050 h 79"/>
                <a:gd name="T12" fmla="*/ 19050 w 55"/>
                <a:gd name="T13" fmla="*/ 9525 h 79"/>
                <a:gd name="T14" fmla="*/ 28575 w 55"/>
                <a:gd name="T15" fmla="*/ 9525 h 79"/>
                <a:gd name="T16" fmla="*/ 28575 w 55"/>
                <a:gd name="T17" fmla="*/ 9525 h 79"/>
                <a:gd name="T18" fmla="*/ 28575 w 55"/>
                <a:gd name="T19" fmla="*/ 9525 h 79"/>
                <a:gd name="T20" fmla="*/ 38100 w 55"/>
                <a:gd name="T21" fmla="*/ 0 h 79"/>
                <a:gd name="T22" fmla="*/ 38100 w 55"/>
                <a:gd name="T23" fmla="*/ 0 h 79"/>
                <a:gd name="T24" fmla="*/ 47625 w 55"/>
                <a:gd name="T25" fmla="*/ 0 h 79"/>
                <a:gd name="T26" fmla="*/ 47625 w 55"/>
                <a:gd name="T27" fmla="*/ 9525 h 79"/>
                <a:gd name="T28" fmla="*/ 57150 w 55"/>
                <a:gd name="T29" fmla="*/ 9525 h 79"/>
                <a:gd name="T30" fmla="*/ 57150 w 55"/>
                <a:gd name="T31" fmla="*/ 9525 h 79"/>
                <a:gd name="T32" fmla="*/ 68263 w 55"/>
                <a:gd name="T33" fmla="*/ 19050 h 79"/>
                <a:gd name="T34" fmla="*/ 77788 w 55"/>
                <a:gd name="T35" fmla="*/ 28575 h 79"/>
                <a:gd name="T36" fmla="*/ 87313 w 55"/>
                <a:gd name="T37" fmla="*/ 38100 h 79"/>
                <a:gd name="T38" fmla="*/ 87313 w 55"/>
                <a:gd name="T39" fmla="*/ 49213 h 79"/>
                <a:gd name="T40" fmla="*/ 87313 w 55"/>
                <a:gd name="T41" fmla="*/ 58738 h 79"/>
                <a:gd name="T42" fmla="*/ 87313 w 55"/>
                <a:gd name="T43" fmla="*/ 68263 h 79"/>
                <a:gd name="T44" fmla="*/ 87313 w 55"/>
                <a:gd name="T45" fmla="*/ 87313 h 79"/>
                <a:gd name="T46" fmla="*/ 87313 w 55"/>
                <a:gd name="T47" fmla="*/ 96838 h 79"/>
                <a:gd name="T48" fmla="*/ 87313 w 55"/>
                <a:gd name="T49" fmla="*/ 106363 h 79"/>
                <a:gd name="T50" fmla="*/ 77788 w 55"/>
                <a:gd name="T51" fmla="*/ 115888 h 79"/>
                <a:gd name="T52" fmla="*/ 68263 w 55"/>
                <a:gd name="T53" fmla="*/ 115888 h 79"/>
                <a:gd name="T54" fmla="*/ 68263 w 55"/>
                <a:gd name="T55" fmla="*/ 125413 h 79"/>
                <a:gd name="T56" fmla="*/ 68263 w 55"/>
                <a:gd name="T57" fmla="*/ 125413 h 79"/>
                <a:gd name="T58" fmla="*/ 57150 w 55"/>
                <a:gd name="T59" fmla="*/ 125413 h 79"/>
                <a:gd name="T60" fmla="*/ 57150 w 55"/>
                <a:gd name="T61" fmla="*/ 125413 h 79"/>
                <a:gd name="T62" fmla="*/ 47625 w 55"/>
                <a:gd name="T63" fmla="*/ 125413 h 79"/>
                <a:gd name="T64" fmla="*/ 47625 w 55"/>
                <a:gd name="T65" fmla="*/ 125413 h 79"/>
                <a:gd name="T66" fmla="*/ 38100 w 55"/>
                <a:gd name="T67" fmla="*/ 125413 h 79"/>
                <a:gd name="T68" fmla="*/ 38100 w 55"/>
                <a:gd name="T69" fmla="*/ 125413 h 79"/>
                <a:gd name="T70" fmla="*/ 28575 w 55"/>
                <a:gd name="T71" fmla="*/ 125413 h 79"/>
                <a:gd name="T72" fmla="*/ 19050 w 55"/>
                <a:gd name="T73" fmla="*/ 115888 h 79"/>
                <a:gd name="T74" fmla="*/ 19050 w 55"/>
                <a:gd name="T75" fmla="*/ 106363 h 79"/>
                <a:gd name="T76" fmla="*/ 9525 w 55"/>
                <a:gd name="T77" fmla="*/ 96838 h 79"/>
                <a:gd name="T78" fmla="*/ 9525 w 55"/>
                <a:gd name="T79" fmla="*/ 87313 h 79"/>
                <a:gd name="T80" fmla="*/ 0 w 55"/>
                <a:gd name="T81" fmla="*/ 77788 h 79"/>
                <a:gd name="T82" fmla="*/ 0 w 55"/>
                <a:gd name="T83" fmla="*/ 77788 h 79"/>
                <a:gd name="T84" fmla="*/ 0 w 55"/>
                <a:gd name="T85" fmla="*/ 77788 h 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79"/>
                <a:gd name="T131" fmla="*/ 55 w 55"/>
                <a:gd name="T132" fmla="*/ 79 h 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79">
                  <a:moveTo>
                    <a:pt x="0" y="49"/>
                  </a:moveTo>
                  <a:lnTo>
                    <a:pt x="0" y="37"/>
                  </a:lnTo>
                  <a:lnTo>
                    <a:pt x="0" y="31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3" y="12"/>
                  </a:lnTo>
                  <a:lnTo>
                    <a:pt x="49" y="18"/>
                  </a:lnTo>
                  <a:lnTo>
                    <a:pt x="55" y="24"/>
                  </a:lnTo>
                  <a:lnTo>
                    <a:pt x="55" y="31"/>
                  </a:lnTo>
                  <a:lnTo>
                    <a:pt x="55" y="37"/>
                  </a:lnTo>
                  <a:lnTo>
                    <a:pt x="55" y="43"/>
                  </a:lnTo>
                  <a:lnTo>
                    <a:pt x="55" y="55"/>
                  </a:lnTo>
                  <a:lnTo>
                    <a:pt x="55" y="61"/>
                  </a:lnTo>
                  <a:lnTo>
                    <a:pt x="55" y="67"/>
                  </a:lnTo>
                  <a:lnTo>
                    <a:pt x="49" y="73"/>
                  </a:lnTo>
                  <a:lnTo>
                    <a:pt x="43" y="73"/>
                  </a:lnTo>
                  <a:lnTo>
                    <a:pt x="43" y="79"/>
                  </a:lnTo>
                  <a:lnTo>
                    <a:pt x="36" y="79"/>
                  </a:lnTo>
                  <a:lnTo>
                    <a:pt x="30" y="79"/>
                  </a:lnTo>
                  <a:lnTo>
                    <a:pt x="24" y="79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12" y="67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0" y="4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14" name="Picture 307"/>
            <p:cNvPicPr>
              <a:picLocks noChangeAspect="1" noChangeArrowheads="1"/>
            </p:cNvPicPr>
            <p:nvPr/>
          </p:nvPicPr>
          <p:blipFill>
            <a:blip r:embed="rId71"/>
            <a:srcRect/>
            <a:stretch>
              <a:fillRect/>
            </a:stretch>
          </p:blipFill>
          <p:spPr bwMode="auto">
            <a:xfrm>
              <a:off x="4460875" y="3344853"/>
              <a:ext cx="146050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5" name="Freeform 308"/>
            <p:cNvSpPr>
              <a:spLocks/>
            </p:cNvSpPr>
            <p:nvPr/>
          </p:nvSpPr>
          <p:spPr bwMode="auto">
            <a:xfrm>
              <a:off x="4491038" y="3363903"/>
              <a:ext cx="96838" cy="184150"/>
            </a:xfrm>
            <a:custGeom>
              <a:avLst/>
              <a:gdLst>
                <a:gd name="T0" fmla="*/ 96838 w 61"/>
                <a:gd name="T1" fmla="*/ 87313 h 116"/>
                <a:gd name="T2" fmla="*/ 96838 w 61"/>
                <a:gd name="T3" fmla="*/ 127000 h 116"/>
                <a:gd name="T4" fmla="*/ 96838 w 61"/>
                <a:gd name="T5" fmla="*/ 136525 h 116"/>
                <a:gd name="T6" fmla="*/ 96838 w 61"/>
                <a:gd name="T7" fmla="*/ 155575 h 116"/>
                <a:gd name="T8" fmla="*/ 96838 w 61"/>
                <a:gd name="T9" fmla="*/ 165100 h 116"/>
                <a:gd name="T10" fmla="*/ 96838 w 61"/>
                <a:gd name="T11" fmla="*/ 165100 h 116"/>
                <a:gd name="T12" fmla="*/ 96838 w 61"/>
                <a:gd name="T13" fmla="*/ 174625 h 116"/>
                <a:gd name="T14" fmla="*/ 87313 w 61"/>
                <a:gd name="T15" fmla="*/ 174625 h 116"/>
                <a:gd name="T16" fmla="*/ 87313 w 61"/>
                <a:gd name="T17" fmla="*/ 184150 h 116"/>
                <a:gd name="T18" fmla="*/ 76200 w 61"/>
                <a:gd name="T19" fmla="*/ 184150 h 116"/>
                <a:gd name="T20" fmla="*/ 66675 w 61"/>
                <a:gd name="T21" fmla="*/ 184150 h 116"/>
                <a:gd name="T22" fmla="*/ 66675 w 61"/>
                <a:gd name="T23" fmla="*/ 184150 h 116"/>
                <a:gd name="T24" fmla="*/ 57150 w 61"/>
                <a:gd name="T25" fmla="*/ 184150 h 116"/>
                <a:gd name="T26" fmla="*/ 47625 w 61"/>
                <a:gd name="T27" fmla="*/ 184150 h 116"/>
                <a:gd name="T28" fmla="*/ 38100 w 61"/>
                <a:gd name="T29" fmla="*/ 184150 h 116"/>
                <a:gd name="T30" fmla="*/ 38100 w 61"/>
                <a:gd name="T31" fmla="*/ 184150 h 116"/>
                <a:gd name="T32" fmla="*/ 28575 w 61"/>
                <a:gd name="T33" fmla="*/ 184150 h 116"/>
                <a:gd name="T34" fmla="*/ 28575 w 61"/>
                <a:gd name="T35" fmla="*/ 174625 h 116"/>
                <a:gd name="T36" fmla="*/ 19050 w 61"/>
                <a:gd name="T37" fmla="*/ 174625 h 116"/>
                <a:gd name="T38" fmla="*/ 19050 w 61"/>
                <a:gd name="T39" fmla="*/ 165100 h 116"/>
                <a:gd name="T40" fmla="*/ 19050 w 61"/>
                <a:gd name="T41" fmla="*/ 155575 h 116"/>
                <a:gd name="T42" fmla="*/ 9525 w 61"/>
                <a:gd name="T43" fmla="*/ 136525 h 116"/>
                <a:gd name="T44" fmla="*/ 9525 w 61"/>
                <a:gd name="T45" fmla="*/ 96837 h 116"/>
                <a:gd name="T46" fmla="*/ 0 w 61"/>
                <a:gd name="T47" fmla="*/ 58738 h 116"/>
                <a:gd name="T48" fmla="*/ 0 w 61"/>
                <a:gd name="T49" fmla="*/ 49212 h 116"/>
                <a:gd name="T50" fmla="*/ 0 w 61"/>
                <a:gd name="T51" fmla="*/ 30163 h 116"/>
                <a:gd name="T52" fmla="*/ 0 w 61"/>
                <a:gd name="T53" fmla="*/ 30163 h 116"/>
                <a:gd name="T54" fmla="*/ 0 w 61"/>
                <a:gd name="T55" fmla="*/ 20638 h 116"/>
                <a:gd name="T56" fmla="*/ 0 w 61"/>
                <a:gd name="T57" fmla="*/ 11113 h 116"/>
                <a:gd name="T58" fmla="*/ 9525 w 61"/>
                <a:gd name="T59" fmla="*/ 11113 h 116"/>
                <a:gd name="T60" fmla="*/ 9525 w 61"/>
                <a:gd name="T61" fmla="*/ 0 h 116"/>
                <a:gd name="T62" fmla="*/ 19050 w 61"/>
                <a:gd name="T63" fmla="*/ 0 h 116"/>
                <a:gd name="T64" fmla="*/ 28575 w 61"/>
                <a:gd name="T65" fmla="*/ 0 h 116"/>
                <a:gd name="T66" fmla="*/ 38100 w 61"/>
                <a:gd name="T67" fmla="*/ 0 h 116"/>
                <a:gd name="T68" fmla="*/ 38100 w 61"/>
                <a:gd name="T69" fmla="*/ 0 h 116"/>
                <a:gd name="T70" fmla="*/ 47625 w 61"/>
                <a:gd name="T71" fmla="*/ 0 h 116"/>
                <a:gd name="T72" fmla="*/ 57150 w 61"/>
                <a:gd name="T73" fmla="*/ 0 h 116"/>
                <a:gd name="T74" fmla="*/ 57150 w 61"/>
                <a:gd name="T75" fmla="*/ 0 h 116"/>
                <a:gd name="T76" fmla="*/ 66675 w 61"/>
                <a:gd name="T77" fmla="*/ 0 h 116"/>
                <a:gd name="T78" fmla="*/ 66675 w 61"/>
                <a:gd name="T79" fmla="*/ 11113 h 116"/>
                <a:gd name="T80" fmla="*/ 76200 w 61"/>
                <a:gd name="T81" fmla="*/ 11113 h 116"/>
                <a:gd name="T82" fmla="*/ 76200 w 61"/>
                <a:gd name="T83" fmla="*/ 20638 h 116"/>
                <a:gd name="T84" fmla="*/ 87313 w 61"/>
                <a:gd name="T85" fmla="*/ 30163 h 116"/>
                <a:gd name="T86" fmla="*/ 87313 w 61"/>
                <a:gd name="T87" fmla="*/ 49212 h 116"/>
                <a:gd name="T88" fmla="*/ 96838 w 61"/>
                <a:gd name="T89" fmla="*/ 87313 h 116"/>
                <a:gd name="T90" fmla="*/ 96838 w 61"/>
                <a:gd name="T91" fmla="*/ 87313 h 116"/>
                <a:gd name="T92" fmla="*/ 96838 w 61"/>
                <a:gd name="T93" fmla="*/ 87313 h 1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"/>
                <a:gd name="T142" fmla="*/ 0 h 116"/>
                <a:gd name="T143" fmla="*/ 61 w 61"/>
                <a:gd name="T144" fmla="*/ 116 h 1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" h="116">
                  <a:moveTo>
                    <a:pt x="61" y="55"/>
                  </a:moveTo>
                  <a:lnTo>
                    <a:pt x="61" y="80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04"/>
                  </a:lnTo>
                  <a:lnTo>
                    <a:pt x="61" y="110"/>
                  </a:lnTo>
                  <a:lnTo>
                    <a:pt x="55" y="110"/>
                  </a:lnTo>
                  <a:lnTo>
                    <a:pt x="55" y="116"/>
                  </a:lnTo>
                  <a:lnTo>
                    <a:pt x="48" y="116"/>
                  </a:lnTo>
                  <a:lnTo>
                    <a:pt x="42" y="116"/>
                  </a:lnTo>
                  <a:lnTo>
                    <a:pt x="36" y="116"/>
                  </a:lnTo>
                  <a:lnTo>
                    <a:pt x="30" y="116"/>
                  </a:lnTo>
                  <a:lnTo>
                    <a:pt x="24" y="116"/>
                  </a:lnTo>
                  <a:lnTo>
                    <a:pt x="18" y="116"/>
                  </a:lnTo>
                  <a:lnTo>
                    <a:pt x="18" y="110"/>
                  </a:lnTo>
                  <a:lnTo>
                    <a:pt x="12" y="110"/>
                  </a:lnTo>
                  <a:lnTo>
                    <a:pt x="12" y="104"/>
                  </a:lnTo>
                  <a:lnTo>
                    <a:pt x="12" y="98"/>
                  </a:lnTo>
                  <a:lnTo>
                    <a:pt x="6" y="86"/>
                  </a:lnTo>
                  <a:lnTo>
                    <a:pt x="6" y="6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7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2" y="7"/>
                  </a:lnTo>
                  <a:lnTo>
                    <a:pt x="48" y="7"/>
                  </a:lnTo>
                  <a:lnTo>
                    <a:pt x="48" y="13"/>
                  </a:lnTo>
                  <a:lnTo>
                    <a:pt x="55" y="19"/>
                  </a:lnTo>
                  <a:lnTo>
                    <a:pt x="55" y="31"/>
                  </a:lnTo>
                  <a:lnTo>
                    <a:pt x="61" y="5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16" name="Line 309"/>
            <p:cNvSpPr>
              <a:spLocks noChangeShapeType="1"/>
            </p:cNvSpPr>
            <p:nvPr/>
          </p:nvSpPr>
          <p:spPr bwMode="auto">
            <a:xfrm>
              <a:off x="4635500" y="3354378"/>
              <a:ext cx="9525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17" name="Line 310"/>
            <p:cNvSpPr>
              <a:spLocks noChangeShapeType="1"/>
            </p:cNvSpPr>
            <p:nvPr/>
          </p:nvSpPr>
          <p:spPr bwMode="auto">
            <a:xfrm>
              <a:off x="4606925" y="3354378"/>
              <a:ext cx="9525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18" name="Picture 311"/>
            <p:cNvPicPr>
              <a:picLocks noChangeAspect="1" noChangeArrowheads="1"/>
            </p:cNvPicPr>
            <p:nvPr/>
          </p:nvPicPr>
          <p:blipFill>
            <a:blip r:embed="rId72"/>
            <a:srcRect/>
            <a:stretch>
              <a:fillRect/>
            </a:stretch>
          </p:blipFill>
          <p:spPr bwMode="auto">
            <a:xfrm>
              <a:off x="4578350" y="3403590"/>
              <a:ext cx="10636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9" name="Freeform 312"/>
            <p:cNvSpPr>
              <a:spLocks/>
            </p:cNvSpPr>
            <p:nvPr/>
          </p:nvSpPr>
          <p:spPr bwMode="auto">
            <a:xfrm>
              <a:off x="4587875" y="3422640"/>
              <a:ext cx="87313" cy="115888"/>
            </a:xfrm>
            <a:custGeom>
              <a:avLst/>
              <a:gdLst>
                <a:gd name="T0" fmla="*/ 0 w 55"/>
                <a:gd name="T1" fmla="*/ 58738 h 73"/>
                <a:gd name="T2" fmla="*/ 0 w 55"/>
                <a:gd name="T3" fmla="*/ 49213 h 73"/>
                <a:gd name="T4" fmla="*/ 0 w 55"/>
                <a:gd name="T5" fmla="*/ 38100 h 73"/>
                <a:gd name="T6" fmla="*/ 9525 w 55"/>
                <a:gd name="T7" fmla="*/ 28575 h 73"/>
                <a:gd name="T8" fmla="*/ 9525 w 55"/>
                <a:gd name="T9" fmla="*/ 19050 h 73"/>
                <a:gd name="T10" fmla="*/ 19050 w 55"/>
                <a:gd name="T11" fmla="*/ 9525 h 73"/>
                <a:gd name="T12" fmla="*/ 19050 w 55"/>
                <a:gd name="T13" fmla="*/ 0 h 73"/>
                <a:gd name="T14" fmla="*/ 28575 w 55"/>
                <a:gd name="T15" fmla="*/ 0 h 73"/>
                <a:gd name="T16" fmla="*/ 28575 w 55"/>
                <a:gd name="T17" fmla="*/ 0 h 73"/>
                <a:gd name="T18" fmla="*/ 38100 w 55"/>
                <a:gd name="T19" fmla="*/ 0 h 73"/>
                <a:gd name="T20" fmla="*/ 38100 w 55"/>
                <a:gd name="T21" fmla="*/ 0 h 73"/>
                <a:gd name="T22" fmla="*/ 47625 w 55"/>
                <a:gd name="T23" fmla="*/ 0 h 73"/>
                <a:gd name="T24" fmla="*/ 47625 w 55"/>
                <a:gd name="T25" fmla="*/ 0 h 73"/>
                <a:gd name="T26" fmla="*/ 57150 w 55"/>
                <a:gd name="T27" fmla="*/ 0 h 73"/>
                <a:gd name="T28" fmla="*/ 57150 w 55"/>
                <a:gd name="T29" fmla="*/ 0 h 73"/>
                <a:gd name="T30" fmla="*/ 66675 w 55"/>
                <a:gd name="T31" fmla="*/ 0 h 73"/>
                <a:gd name="T32" fmla="*/ 66675 w 55"/>
                <a:gd name="T33" fmla="*/ 9525 h 73"/>
                <a:gd name="T34" fmla="*/ 76200 w 55"/>
                <a:gd name="T35" fmla="*/ 19050 h 73"/>
                <a:gd name="T36" fmla="*/ 87313 w 55"/>
                <a:gd name="T37" fmla="*/ 28575 h 73"/>
                <a:gd name="T38" fmla="*/ 87313 w 55"/>
                <a:gd name="T39" fmla="*/ 38100 h 73"/>
                <a:gd name="T40" fmla="*/ 87313 w 55"/>
                <a:gd name="T41" fmla="*/ 58738 h 73"/>
                <a:gd name="T42" fmla="*/ 87313 w 55"/>
                <a:gd name="T43" fmla="*/ 68263 h 73"/>
                <a:gd name="T44" fmla="*/ 87313 w 55"/>
                <a:gd name="T45" fmla="*/ 77788 h 73"/>
                <a:gd name="T46" fmla="*/ 76200 w 55"/>
                <a:gd name="T47" fmla="*/ 87313 h 73"/>
                <a:gd name="T48" fmla="*/ 76200 w 55"/>
                <a:gd name="T49" fmla="*/ 96838 h 73"/>
                <a:gd name="T50" fmla="*/ 66675 w 55"/>
                <a:gd name="T51" fmla="*/ 106363 h 73"/>
                <a:gd name="T52" fmla="*/ 66675 w 55"/>
                <a:gd name="T53" fmla="*/ 115888 h 73"/>
                <a:gd name="T54" fmla="*/ 57150 w 55"/>
                <a:gd name="T55" fmla="*/ 115888 h 73"/>
                <a:gd name="T56" fmla="*/ 57150 w 55"/>
                <a:gd name="T57" fmla="*/ 115888 h 73"/>
                <a:gd name="T58" fmla="*/ 47625 w 55"/>
                <a:gd name="T59" fmla="*/ 115888 h 73"/>
                <a:gd name="T60" fmla="*/ 47625 w 55"/>
                <a:gd name="T61" fmla="*/ 115888 h 73"/>
                <a:gd name="T62" fmla="*/ 38100 w 55"/>
                <a:gd name="T63" fmla="*/ 115888 h 73"/>
                <a:gd name="T64" fmla="*/ 38100 w 55"/>
                <a:gd name="T65" fmla="*/ 115888 h 73"/>
                <a:gd name="T66" fmla="*/ 28575 w 55"/>
                <a:gd name="T67" fmla="*/ 115888 h 73"/>
                <a:gd name="T68" fmla="*/ 28575 w 55"/>
                <a:gd name="T69" fmla="*/ 115888 h 73"/>
                <a:gd name="T70" fmla="*/ 19050 w 55"/>
                <a:gd name="T71" fmla="*/ 106363 h 73"/>
                <a:gd name="T72" fmla="*/ 19050 w 55"/>
                <a:gd name="T73" fmla="*/ 106363 h 73"/>
                <a:gd name="T74" fmla="*/ 9525 w 55"/>
                <a:gd name="T75" fmla="*/ 96838 h 73"/>
                <a:gd name="T76" fmla="*/ 0 w 55"/>
                <a:gd name="T77" fmla="*/ 87313 h 73"/>
                <a:gd name="T78" fmla="*/ 0 w 55"/>
                <a:gd name="T79" fmla="*/ 68263 h 73"/>
                <a:gd name="T80" fmla="*/ 0 w 55"/>
                <a:gd name="T81" fmla="*/ 58738 h 73"/>
                <a:gd name="T82" fmla="*/ 0 w 55"/>
                <a:gd name="T83" fmla="*/ 58738 h 73"/>
                <a:gd name="T84" fmla="*/ 0 w 55"/>
                <a:gd name="T85" fmla="*/ 58738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73"/>
                <a:gd name="T131" fmla="*/ 55 w 55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73">
                  <a:moveTo>
                    <a:pt x="0" y="37"/>
                  </a:moveTo>
                  <a:lnTo>
                    <a:pt x="0" y="31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55" y="18"/>
                  </a:lnTo>
                  <a:lnTo>
                    <a:pt x="55" y="24"/>
                  </a:lnTo>
                  <a:lnTo>
                    <a:pt x="55" y="37"/>
                  </a:lnTo>
                  <a:lnTo>
                    <a:pt x="55" y="43"/>
                  </a:lnTo>
                  <a:lnTo>
                    <a:pt x="55" y="49"/>
                  </a:lnTo>
                  <a:lnTo>
                    <a:pt x="48" y="55"/>
                  </a:lnTo>
                  <a:lnTo>
                    <a:pt x="48" y="61"/>
                  </a:lnTo>
                  <a:lnTo>
                    <a:pt x="42" y="67"/>
                  </a:lnTo>
                  <a:lnTo>
                    <a:pt x="42" y="73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2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0" y="3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20" name="Line 313"/>
            <p:cNvSpPr>
              <a:spLocks noChangeShapeType="1"/>
            </p:cNvSpPr>
            <p:nvPr/>
          </p:nvSpPr>
          <p:spPr bwMode="auto">
            <a:xfrm>
              <a:off x="4722813" y="3354378"/>
              <a:ext cx="1588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21" name="Line 314"/>
            <p:cNvSpPr>
              <a:spLocks noChangeShapeType="1"/>
            </p:cNvSpPr>
            <p:nvPr/>
          </p:nvSpPr>
          <p:spPr bwMode="auto">
            <a:xfrm>
              <a:off x="4694238" y="3354378"/>
              <a:ext cx="9525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22" name="Picture 315"/>
            <p:cNvPicPr>
              <a:picLocks noChangeAspect="1" noChangeArrowheads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 bwMode="auto">
            <a:xfrm>
              <a:off x="4664075" y="3403590"/>
              <a:ext cx="1063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3" name="Freeform 316"/>
            <p:cNvSpPr>
              <a:spLocks/>
            </p:cNvSpPr>
            <p:nvPr/>
          </p:nvSpPr>
          <p:spPr bwMode="auto">
            <a:xfrm>
              <a:off x="4675188" y="3413115"/>
              <a:ext cx="85725" cy="125413"/>
            </a:xfrm>
            <a:custGeom>
              <a:avLst/>
              <a:gdLst>
                <a:gd name="T0" fmla="*/ 0 w 54"/>
                <a:gd name="T1" fmla="*/ 68263 h 79"/>
                <a:gd name="T2" fmla="*/ 0 w 54"/>
                <a:gd name="T3" fmla="*/ 47625 h 79"/>
                <a:gd name="T4" fmla="*/ 0 w 54"/>
                <a:gd name="T5" fmla="*/ 38100 h 79"/>
                <a:gd name="T6" fmla="*/ 0 w 54"/>
                <a:gd name="T7" fmla="*/ 28575 h 79"/>
                <a:gd name="T8" fmla="*/ 9525 w 54"/>
                <a:gd name="T9" fmla="*/ 19050 h 79"/>
                <a:gd name="T10" fmla="*/ 19050 w 54"/>
                <a:gd name="T11" fmla="*/ 9525 h 79"/>
                <a:gd name="T12" fmla="*/ 19050 w 54"/>
                <a:gd name="T13" fmla="*/ 9525 h 79"/>
                <a:gd name="T14" fmla="*/ 28575 w 54"/>
                <a:gd name="T15" fmla="*/ 0 h 79"/>
                <a:gd name="T16" fmla="*/ 28575 w 54"/>
                <a:gd name="T17" fmla="*/ 0 h 79"/>
                <a:gd name="T18" fmla="*/ 38100 w 54"/>
                <a:gd name="T19" fmla="*/ 0 h 79"/>
                <a:gd name="T20" fmla="*/ 38100 w 54"/>
                <a:gd name="T21" fmla="*/ 0 h 79"/>
                <a:gd name="T22" fmla="*/ 38100 w 54"/>
                <a:gd name="T23" fmla="*/ 0 h 79"/>
                <a:gd name="T24" fmla="*/ 47625 w 54"/>
                <a:gd name="T25" fmla="*/ 0 h 79"/>
                <a:gd name="T26" fmla="*/ 47625 w 54"/>
                <a:gd name="T27" fmla="*/ 0 h 79"/>
                <a:gd name="T28" fmla="*/ 57150 w 54"/>
                <a:gd name="T29" fmla="*/ 0 h 79"/>
                <a:gd name="T30" fmla="*/ 66675 w 54"/>
                <a:gd name="T31" fmla="*/ 9525 h 79"/>
                <a:gd name="T32" fmla="*/ 66675 w 54"/>
                <a:gd name="T33" fmla="*/ 19050 h 79"/>
                <a:gd name="T34" fmla="*/ 76200 w 54"/>
                <a:gd name="T35" fmla="*/ 28575 h 79"/>
                <a:gd name="T36" fmla="*/ 76200 w 54"/>
                <a:gd name="T37" fmla="*/ 38100 h 79"/>
                <a:gd name="T38" fmla="*/ 85725 w 54"/>
                <a:gd name="T39" fmla="*/ 47625 h 79"/>
                <a:gd name="T40" fmla="*/ 85725 w 54"/>
                <a:gd name="T41" fmla="*/ 58738 h 79"/>
                <a:gd name="T42" fmla="*/ 85725 w 54"/>
                <a:gd name="T43" fmla="*/ 68263 h 79"/>
                <a:gd name="T44" fmla="*/ 85725 w 54"/>
                <a:gd name="T45" fmla="*/ 87313 h 79"/>
                <a:gd name="T46" fmla="*/ 76200 w 54"/>
                <a:gd name="T47" fmla="*/ 96838 h 79"/>
                <a:gd name="T48" fmla="*/ 76200 w 54"/>
                <a:gd name="T49" fmla="*/ 106363 h 79"/>
                <a:gd name="T50" fmla="*/ 66675 w 54"/>
                <a:gd name="T51" fmla="*/ 115888 h 79"/>
                <a:gd name="T52" fmla="*/ 66675 w 54"/>
                <a:gd name="T53" fmla="*/ 115888 h 79"/>
                <a:gd name="T54" fmla="*/ 57150 w 54"/>
                <a:gd name="T55" fmla="*/ 115888 h 79"/>
                <a:gd name="T56" fmla="*/ 57150 w 54"/>
                <a:gd name="T57" fmla="*/ 125413 h 79"/>
                <a:gd name="T58" fmla="*/ 47625 w 54"/>
                <a:gd name="T59" fmla="*/ 125413 h 79"/>
                <a:gd name="T60" fmla="*/ 47625 w 54"/>
                <a:gd name="T61" fmla="*/ 125413 h 79"/>
                <a:gd name="T62" fmla="*/ 38100 w 54"/>
                <a:gd name="T63" fmla="*/ 125413 h 79"/>
                <a:gd name="T64" fmla="*/ 38100 w 54"/>
                <a:gd name="T65" fmla="*/ 125413 h 79"/>
                <a:gd name="T66" fmla="*/ 38100 w 54"/>
                <a:gd name="T67" fmla="*/ 125413 h 79"/>
                <a:gd name="T68" fmla="*/ 28575 w 54"/>
                <a:gd name="T69" fmla="*/ 115888 h 79"/>
                <a:gd name="T70" fmla="*/ 19050 w 54"/>
                <a:gd name="T71" fmla="*/ 115888 h 79"/>
                <a:gd name="T72" fmla="*/ 19050 w 54"/>
                <a:gd name="T73" fmla="*/ 106363 h 79"/>
                <a:gd name="T74" fmla="*/ 9525 w 54"/>
                <a:gd name="T75" fmla="*/ 96838 h 79"/>
                <a:gd name="T76" fmla="*/ 0 w 54"/>
                <a:gd name="T77" fmla="*/ 87313 h 79"/>
                <a:gd name="T78" fmla="*/ 0 w 54"/>
                <a:gd name="T79" fmla="*/ 77788 h 79"/>
                <a:gd name="T80" fmla="*/ 0 w 54"/>
                <a:gd name="T81" fmla="*/ 68263 h 79"/>
                <a:gd name="T82" fmla="*/ 0 w 54"/>
                <a:gd name="T83" fmla="*/ 68263 h 79"/>
                <a:gd name="T84" fmla="*/ 0 w 54"/>
                <a:gd name="T85" fmla="*/ 68263 h 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"/>
                <a:gd name="T130" fmla="*/ 0 h 79"/>
                <a:gd name="T131" fmla="*/ 54 w 54"/>
                <a:gd name="T132" fmla="*/ 79 h 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" h="79">
                  <a:moveTo>
                    <a:pt x="0" y="43"/>
                  </a:move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54" y="37"/>
                  </a:lnTo>
                  <a:lnTo>
                    <a:pt x="54" y="43"/>
                  </a:lnTo>
                  <a:lnTo>
                    <a:pt x="54" y="55"/>
                  </a:lnTo>
                  <a:lnTo>
                    <a:pt x="48" y="61"/>
                  </a:lnTo>
                  <a:lnTo>
                    <a:pt x="48" y="67"/>
                  </a:lnTo>
                  <a:lnTo>
                    <a:pt x="42" y="73"/>
                  </a:lnTo>
                  <a:lnTo>
                    <a:pt x="36" y="73"/>
                  </a:lnTo>
                  <a:lnTo>
                    <a:pt x="36" y="79"/>
                  </a:lnTo>
                  <a:lnTo>
                    <a:pt x="30" y="79"/>
                  </a:lnTo>
                  <a:lnTo>
                    <a:pt x="24" y="79"/>
                  </a:lnTo>
                  <a:lnTo>
                    <a:pt x="18" y="73"/>
                  </a:lnTo>
                  <a:lnTo>
                    <a:pt x="12" y="73"/>
                  </a:lnTo>
                  <a:lnTo>
                    <a:pt x="12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24" name="Line 317"/>
            <p:cNvSpPr>
              <a:spLocks noChangeShapeType="1"/>
            </p:cNvSpPr>
            <p:nvPr/>
          </p:nvSpPr>
          <p:spPr bwMode="auto">
            <a:xfrm>
              <a:off x="4819650" y="3354378"/>
              <a:ext cx="1588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25" name="Line 318"/>
            <p:cNvSpPr>
              <a:spLocks noChangeShapeType="1"/>
            </p:cNvSpPr>
            <p:nvPr/>
          </p:nvSpPr>
          <p:spPr bwMode="auto">
            <a:xfrm>
              <a:off x="4791075" y="3354378"/>
              <a:ext cx="1588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26" name="Picture 319"/>
            <p:cNvPicPr>
              <a:picLocks noChangeAspect="1" noChangeArrowheads="1"/>
            </p:cNvPicPr>
            <p:nvPr/>
          </p:nvPicPr>
          <p:blipFill>
            <a:blip r:embed="rId74"/>
            <a:srcRect/>
            <a:stretch>
              <a:fillRect/>
            </a:stretch>
          </p:blipFill>
          <p:spPr bwMode="auto">
            <a:xfrm>
              <a:off x="4751388" y="3403590"/>
              <a:ext cx="1063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" name="Freeform 320"/>
            <p:cNvSpPr>
              <a:spLocks/>
            </p:cNvSpPr>
            <p:nvPr/>
          </p:nvSpPr>
          <p:spPr bwMode="auto">
            <a:xfrm>
              <a:off x="4760913" y="3413115"/>
              <a:ext cx="87313" cy="125413"/>
            </a:xfrm>
            <a:custGeom>
              <a:avLst/>
              <a:gdLst>
                <a:gd name="T0" fmla="*/ 0 w 55"/>
                <a:gd name="T1" fmla="*/ 68263 h 79"/>
                <a:gd name="T2" fmla="*/ 0 w 55"/>
                <a:gd name="T3" fmla="*/ 47625 h 79"/>
                <a:gd name="T4" fmla="*/ 0 w 55"/>
                <a:gd name="T5" fmla="*/ 38100 h 79"/>
                <a:gd name="T6" fmla="*/ 9525 w 55"/>
                <a:gd name="T7" fmla="*/ 28575 h 79"/>
                <a:gd name="T8" fmla="*/ 9525 w 55"/>
                <a:gd name="T9" fmla="*/ 19050 h 79"/>
                <a:gd name="T10" fmla="*/ 20638 w 55"/>
                <a:gd name="T11" fmla="*/ 9525 h 79"/>
                <a:gd name="T12" fmla="*/ 30163 w 55"/>
                <a:gd name="T13" fmla="*/ 9525 h 79"/>
                <a:gd name="T14" fmla="*/ 30163 w 55"/>
                <a:gd name="T15" fmla="*/ 9525 h 79"/>
                <a:gd name="T16" fmla="*/ 39688 w 55"/>
                <a:gd name="T17" fmla="*/ 0 h 79"/>
                <a:gd name="T18" fmla="*/ 39688 w 55"/>
                <a:gd name="T19" fmla="*/ 0 h 79"/>
                <a:gd name="T20" fmla="*/ 49213 w 55"/>
                <a:gd name="T21" fmla="*/ 0 h 79"/>
                <a:gd name="T22" fmla="*/ 49213 w 55"/>
                <a:gd name="T23" fmla="*/ 0 h 79"/>
                <a:gd name="T24" fmla="*/ 49213 w 55"/>
                <a:gd name="T25" fmla="*/ 0 h 79"/>
                <a:gd name="T26" fmla="*/ 58738 w 55"/>
                <a:gd name="T27" fmla="*/ 9525 h 79"/>
                <a:gd name="T28" fmla="*/ 58738 w 55"/>
                <a:gd name="T29" fmla="*/ 9525 h 79"/>
                <a:gd name="T30" fmla="*/ 68263 w 55"/>
                <a:gd name="T31" fmla="*/ 9525 h 79"/>
                <a:gd name="T32" fmla="*/ 77788 w 55"/>
                <a:gd name="T33" fmla="*/ 19050 h 79"/>
                <a:gd name="T34" fmla="*/ 77788 w 55"/>
                <a:gd name="T35" fmla="*/ 28575 h 79"/>
                <a:gd name="T36" fmla="*/ 87313 w 55"/>
                <a:gd name="T37" fmla="*/ 38100 h 79"/>
                <a:gd name="T38" fmla="*/ 87313 w 55"/>
                <a:gd name="T39" fmla="*/ 58738 h 79"/>
                <a:gd name="T40" fmla="*/ 87313 w 55"/>
                <a:gd name="T41" fmla="*/ 68263 h 79"/>
                <a:gd name="T42" fmla="*/ 87313 w 55"/>
                <a:gd name="T43" fmla="*/ 77788 h 79"/>
                <a:gd name="T44" fmla="*/ 77788 w 55"/>
                <a:gd name="T45" fmla="*/ 87313 h 79"/>
                <a:gd name="T46" fmla="*/ 77788 w 55"/>
                <a:gd name="T47" fmla="*/ 96838 h 79"/>
                <a:gd name="T48" fmla="*/ 68263 w 55"/>
                <a:gd name="T49" fmla="*/ 106363 h 79"/>
                <a:gd name="T50" fmla="*/ 68263 w 55"/>
                <a:gd name="T51" fmla="*/ 115888 h 79"/>
                <a:gd name="T52" fmla="*/ 58738 w 55"/>
                <a:gd name="T53" fmla="*/ 125413 h 79"/>
                <a:gd name="T54" fmla="*/ 58738 w 55"/>
                <a:gd name="T55" fmla="*/ 125413 h 79"/>
                <a:gd name="T56" fmla="*/ 49213 w 55"/>
                <a:gd name="T57" fmla="*/ 125413 h 79"/>
                <a:gd name="T58" fmla="*/ 49213 w 55"/>
                <a:gd name="T59" fmla="*/ 125413 h 79"/>
                <a:gd name="T60" fmla="*/ 39688 w 55"/>
                <a:gd name="T61" fmla="*/ 125413 h 79"/>
                <a:gd name="T62" fmla="*/ 39688 w 55"/>
                <a:gd name="T63" fmla="*/ 125413 h 79"/>
                <a:gd name="T64" fmla="*/ 30163 w 55"/>
                <a:gd name="T65" fmla="*/ 125413 h 79"/>
                <a:gd name="T66" fmla="*/ 30163 w 55"/>
                <a:gd name="T67" fmla="*/ 125413 h 79"/>
                <a:gd name="T68" fmla="*/ 20638 w 55"/>
                <a:gd name="T69" fmla="*/ 125413 h 79"/>
                <a:gd name="T70" fmla="*/ 20638 w 55"/>
                <a:gd name="T71" fmla="*/ 115888 h 79"/>
                <a:gd name="T72" fmla="*/ 9525 w 55"/>
                <a:gd name="T73" fmla="*/ 106363 h 79"/>
                <a:gd name="T74" fmla="*/ 9525 w 55"/>
                <a:gd name="T75" fmla="*/ 96838 h 79"/>
                <a:gd name="T76" fmla="*/ 0 w 55"/>
                <a:gd name="T77" fmla="*/ 87313 h 79"/>
                <a:gd name="T78" fmla="*/ 0 w 55"/>
                <a:gd name="T79" fmla="*/ 77788 h 79"/>
                <a:gd name="T80" fmla="*/ 0 w 55"/>
                <a:gd name="T81" fmla="*/ 68263 h 79"/>
                <a:gd name="T82" fmla="*/ 0 w 55"/>
                <a:gd name="T83" fmla="*/ 68263 h 79"/>
                <a:gd name="T84" fmla="*/ 0 w 55"/>
                <a:gd name="T85" fmla="*/ 68263 h 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79"/>
                <a:gd name="T131" fmla="*/ 55 w 55"/>
                <a:gd name="T132" fmla="*/ 79 h 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79">
                  <a:moveTo>
                    <a:pt x="0" y="43"/>
                  </a:move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6"/>
                  </a:lnTo>
                  <a:lnTo>
                    <a:pt x="43" y="6"/>
                  </a:lnTo>
                  <a:lnTo>
                    <a:pt x="49" y="12"/>
                  </a:lnTo>
                  <a:lnTo>
                    <a:pt x="49" y="18"/>
                  </a:lnTo>
                  <a:lnTo>
                    <a:pt x="55" y="24"/>
                  </a:lnTo>
                  <a:lnTo>
                    <a:pt x="55" y="37"/>
                  </a:lnTo>
                  <a:lnTo>
                    <a:pt x="55" y="43"/>
                  </a:lnTo>
                  <a:lnTo>
                    <a:pt x="55" y="49"/>
                  </a:lnTo>
                  <a:lnTo>
                    <a:pt x="49" y="55"/>
                  </a:lnTo>
                  <a:lnTo>
                    <a:pt x="49" y="61"/>
                  </a:lnTo>
                  <a:lnTo>
                    <a:pt x="43" y="67"/>
                  </a:lnTo>
                  <a:lnTo>
                    <a:pt x="43" y="73"/>
                  </a:lnTo>
                  <a:lnTo>
                    <a:pt x="37" y="79"/>
                  </a:lnTo>
                  <a:lnTo>
                    <a:pt x="31" y="79"/>
                  </a:lnTo>
                  <a:lnTo>
                    <a:pt x="25" y="79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3" y="73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28" name="Line 321"/>
            <p:cNvSpPr>
              <a:spLocks noChangeShapeType="1"/>
            </p:cNvSpPr>
            <p:nvPr/>
          </p:nvSpPr>
          <p:spPr bwMode="auto">
            <a:xfrm flipH="1">
              <a:off x="4906963" y="3363903"/>
              <a:ext cx="9525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29" name="Line 322"/>
            <p:cNvSpPr>
              <a:spLocks noChangeShapeType="1"/>
            </p:cNvSpPr>
            <p:nvPr/>
          </p:nvSpPr>
          <p:spPr bwMode="auto">
            <a:xfrm>
              <a:off x="4887913" y="3363903"/>
              <a:ext cx="1588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30" name="Picture 323"/>
            <p:cNvPicPr>
              <a:picLocks noChangeAspect="1" noChangeArrowheads="1"/>
            </p:cNvPicPr>
            <p:nvPr/>
          </p:nvPicPr>
          <p:blipFill>
            <a:blip r:embed="rId75"/>
            <a:srcRect/>
            <a:stretch>
              <a:fillRect/>
            </a:stretch>
          </p:blipFill>
          <p:spPr bwMode="auto">
            <a:xfrm>
              <a:off x="4838700" y="3413115"/>
              <a:ext cx="1063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1" name="Freeform 324"/>
            <p:cNvSpPr>
              <a:spLocks/>
            </p:cNvSpPr>
            <p:nvPr/>
          </p:nvSpPr>
          <p:spPr bwMode="auto">
            <a:xfrm>
              <a:off x="4848225" y="3422640"/>
              <a:ext cx="87313" cy="125413"/>
            </a:xfrm>
            <a:custGeom>
              <a:avLst/>
              <a:gdLst>
                <a:gd name="T0" fmla="*/ 0 w 55"/>
                <a:gd name="T1" fmla="*/ 58738 h 79"/>
                <a:gd name="T2" fmla="*/ 0 w 55"/>
                <a:gd name="T3" fmla="*/ 49213 h 79"/>
                <a:gd name="T4" fmla="*/ 0 w 55"/>
                <a:gd name="T5" fmla="*/ 38100 h 79"/>
                <a:gd name="T6" fmla="*/ 9525 w 55"/>
                <a:gd name="T7" fmla="*/ 28575 h 79"/>
                <a:gd name="T8" fmla="*/ 19050 w 55"/>
                <a:gd name="T9" fmla="*/ 19050 h 79"/>
                <a:gd name="T10" fmla="*/ 19050 w 55"/>
                <a:gd name="T11" fmla="*/ 9525 h 79"/>
                <a:gd name="T12" fmla="*/ 28575 w 55"/>
                <a:gd name="T13" fmla="*/ 0 h 79"/>
                <a:gd name="T14" fmla="*/ 39688 w 55"/>
                <a:gd name="T15" fmla="*/ 0 h 79"/>
                <a:gd name="T16" fmla="*/ 39688 w 55"/>
                <a:gd name="T17" fmla="*/ 0 h 79"/>
                <a:gd name="T18" fmla="*/ 39688 w 55"/>
                <a:gd name="T19" fmla="*/ 0 h 79"/>
                <a:gd name="T20" fmla="*/ 49213 w 55"/>
                <a:gd name="T21" fmla="*/ 0 h 79"/>
                <a:gd name="T22" fmla="*/ 49213 w 55"/>
                <a:gd name="T23" fmla="*/ 0 h 79"/>
                <a:gd name="T24" fmla="*/ 58738 w 55"/>
                <a:gd name="T25" fmla="*/ 0 h 79"/>
                <a:gd name="T26" fmla="*/ 58738 w 55"/>
                <a:gd name="T27" fmla="*/ 0 h 79"/>
                <a:gd name="T28" fmla="*/ 68263 w 55"/>
                <a:gd name="T29" fmla="*/ 9525 h 79"/>
                <a:gd name="T30" fmla="*/ 68263 w 55"/>
                <a:gd name="T31" fmla="*/ 9525 h 79"/>
                <a:gd name="T32" fmla="*/ 77788 w 55"/>
                <a:gd name="T33" fmla="*/ 19050 h 79"/>
                <a:gd name="T34" fmla="*/ 77788 w 55"/>
                <a:gd name="T35" fmla="*/ 28575 h 79"/>
                <a:gd name="T36" fmla="*/ 87313 w 55"/>
                <a:gd name="T37" fmla="*/ 38100 h 79"/>
                <a:gd name="T38" fmla="*/ 87313 w 55"/>
                <a:gd name="T39" fmla="*/ 58738 h 79"/>
                <a:gd name="T40" fmla="*/ 87313 w 55"/>
                <a:gd name="T41" fmla="*/ 68263 h 79"/>
                <a:gd name="T42" fmla="*/ 87313 w 55"/>
                <a:gd name="T43" fmla="*/ 77788 h 79"/>
                <a:gd name="T44" fmla="*/ 77788 w 55"/>
                <a:gd name="T45" fmla="*/ 87313 h 79"/>
                <a:gd name="T46" fmla="*/ 77788 w 55"/>
                <a:gd name="T47" fmla="*/ 96838 h 79"/>
                <a:gd name="T48" fmla="*/ 68263 w 55"/>
                <a:gd name="T49" fmla="*/ 106363 h 79"/>
                <a:gd name="T50" fmla="*/ 68263 w 55"/>
                <a:gd name="T51" fmla="*/ 115888 h 79"/>
                <a:gd name="T52" fmla="*/ 58738 w 55"/>
                <a:gd name="T53" fmla="*/ 125413 h 79"/>
                <a:gd name="T54" fmla="*/ 49213 w 55"/>
                <a:gd name="T55" fmla="*/ 125413 h 79"/>
                <a:gd name="T56" fmla="*/ 49213 w 55"/>
                <a:gd name="T57" fmla="*/ 125413 h 79"/>
                <a:gd name="T58" fmla="*/ 39688 w 55"/>
                <a:gd name="T59" fmla="*/ 125413 h 79"/>
                <a:gd name="T60" fmla="*/ 39688 w 55"/>
                <a:gd name="T61" fmla="*/ 125413 h 79"/>
                <a:gd name="T62" fmla="*/ 28575 w 55"/>
                <a:gd name="T63" fmla="*/ 125413 h 79"/>
                <a:gd name="T64" fmla="*/ 28575 w 55"/>
                <a:gd name="T65" fmla="*/ 125413 h 79"/>
                <a:gd name="T66" fmla="*/ 28575 w 55"/>
                <a:gd name="T67" fmla="*/ 115888 h 79"/>
                <a:gd name="T68" fmla="*/ 19050 w 55"/>
                <a:gd name="T69" fmla="*/ 115888 h 79"/>
                <a:gd name="T70" fmla="*/ 19050 w 55"/>
                <a:gd name="T71" fmla="*/ 115888 h 79"/>
                <a:gd name="T72" fmla="*/ 9525 w 55"/>
                <a:gd name="T73" fmla="*/ 106363 h 79"/>
                <a:gd name="T74" fmla="*/ 0 w 55"/>
                <a:gd name="T75" fmla="*/ 96838 h 79"/>
                <a:gd name="T76" fmla="*/ 0 w 55"/>
                <a:gd name="T77" fmla="*/ 87313 h 79"/>
                <a:gd name="T78" fmla="*/ 0 w 55"/>
                <a:gd name="T79" fmla="*/ 68263 h 79"/>
                <a:gd name="T80" fmla="*/ 0 w 55"/>
                <a:gd name="T81" fmla="*/ 58738 h 79"/>
                <a:gd name="T82" fmla="*/ 0 w 55"/>
                <a:gd name="T83" fmla="*/ 58738 h 79"/>
                <a:gd name="T84" fmla="*/ 0 w 55"/>
                <a:gd name="T85" fmla="*/ 58738 h 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79"/>
                <a:gd name="T131" fmla="*/ 55 w 55"/>
                <a:gd name="T132" fmla="*/ 79 h 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79">
                  <a:moveTo>
                    <a:pt x="0" y="37"/>
                  </a:moveTo>
                  <a:lnTo>
                    <a:pt x="0" y="31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6"/>
                  </a:lnTo>
                  <a:lnTo>
                    <a:pt x="49" y="12"/>
                  </a:lnTo>
                  <a:lnTo>
                    <a:pt x="49" y="18"/>
                  </a:lnTo>
                  <a:lnTo>
                    <a:pt x="55" y="24"/>
                  </a:lnTo>
                  <a:lnTo>
                    <a:pt x="55" y="37"/>
                  </a:lnTo>
                  <a:lnTo>
                    <a:pt x="55" y="43"/>
                  </a:lnTo>
                  <a:lnTo>
                    <a:pt x="55" y="49"/>
                  </a:lnTo>
                  <a:lnTo>
                    <a:pt x="49" y="55"/>
                  </a:lnTo>
                  <a:lnTo>
                    <a:pt x="49" y="61"/>
                  </a:lnTo>
                  <a:lnTo>
                    <a:pt x="43" y="67"/>
                  </a:lnTo>
                  <a:lnTo>
                    <a:pt x="43" y="73"/>
                  </a:lnTo>
                  <a:lnTo>
                    <a:pt x="37" y="79"/>
                  </a:lnTo>
                  <a:lnTo>
                    <a:pt x="31" y="79"/>
                  </a:lnTo>
                  <a:lnTo>
                    <a:pt x="25" y="79"/>
                  </a:lnTo>
                  <a:lnTo>
                    <a:pt x="18" y="79"/>
                  </a:lnTo>
                  <a:lnTo>
                    <a:pt x="18" y="73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0" y="3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32" name="Line 325"/>
            <p:cNvSpPr>
              <a:spLocks noChangeShapeType="1"/>
            </p:cNvSpPr>
            <p:nvPr/>
          </p:nvSpPr>
          <p:spPr bwMode="auto">
            <a:xfrm flipH="1">
              <a:off x="5003800" y="3384540"/>
              <a:ext cx="9525" cy="666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33" name="Line 326"/>
            <p:cNvSpPr>
              <a:spLocks noChangeShapeType="1"/>
            </p:cNvSpPr>
            <p:nvPr/>
          </p:nvSpPr>
          <p:spPr bwMode="auto">
            <a:xfrm flipH="1">
              <a:off x="4973638" y="3375015"/>
              <a:ext cx="20638" cy="666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34" name="Picture 327"/>
            <p:cNvPicPr>
              <a:picLocks noChangeAspect="1" noChangeArrowheads="1"/>
            </p:cNvPicPr>
            <p:nvPr/>
          </p:nvPicPr>
          <p:blipFill>
            <a:blip r:embed="rId76"/>
            <a:srcRect/>
            <a:stretch>
              <a:fillRect/>
            </a:stretch>
          </p:blipFill>
          <p:spPr bwMode="auto">
            <a:xfrm>
              <a:off x="4926013" y="3422640"/>
              <a:ext cx="115888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5" name="Freeform 328"/>
            <p:cNvSpPr>
              <a:spLocks/>
            </p:cNvSpPr>
            <p:nvPr/>
          </p:nvSpPr>
          <p:spPr bwMode="auto">
            <a:xfrm>
              <a:off x="4935538" y="3441690"/>
              <a:ext cx="87313" cy="125413"/>
            </a:xfrm>
            <a:custGeom>
              <a:avLst/>
              <a:gdLst>
                <a:gd name="T0" fmla="*/ 0 w 55"/>
                <a:gd name="T1" fmla="*/ 49213 h 79"/>
                <a:gd name="T2" fmla="*/ 9525 w 55"/>
                <a:gd name="T3" fmla="*/ 39688 h 79"/>
                <a:gd name="T4" fmla="*/ 9525 w 55"/>
                <a:gd name="T5" fmla="*/ 30163 h 79"/>
                <a:gd name="T6" fmla="*/ 19050 w 55"/>
                <a:gd name="T7" fmla="*/ 19050 h 79"/>
                <a:gd name="T8" fmla="*/ 19050 w 55"/>
                <a:gd name="T9" fmla="*/ 9525 h 79"/>
                <a:gd name="T10" fmla="*/ 28575 w 55"/>
                <a:gd name="T11" fmla="*/ 0 h 79"/>
                <a:gd name="T12" fmla="*/ 38100 w 55"/>
                <a:gd name="T13" fmla="*/ 0 h 79"/>
                <a:gd name="T14" fmla="*/ 38100 w 55"/>
                <a:gd name="T15" fmla="*/ 0 h 79"/>
                <a:gd name="T16" fmla="*/ 49213 w 55"/>
                <a:gd name="T17" fmla="*/ 0 h 79"/>
                <a:gd name="T18" fmla="*/ 49213 w 55"/>
                <a:gd name="T19" fmla="*/ 0 h 79"/>
                <a:gd name="T20" fmla="*/ 58738 w 55"/>
                <a:gd name="T21" fmla="*/ 0 h 79"/>
                <a:gd name="T22" fmla="*/ 58738 w 55"/>
                <a:gd name="T23" fmla="*/ 0 h 79"/>
                <a:gd name="T24" fmla="*/ 68263 w 55"/>
                <a:gd name="T25" fmla="*/ 0 h 79"/>
                <a:gd name="T26" fmla="*/ 68263 w 55"/>
                <a:gd name="T27" fmla="*/ 0 h 79"/>
                <a:gd name="T28" fmla="*/ 77788 w 55"/>
                <a:gd name="T29" fmla="*/ 9525 h 79"/>
                <a:gd name="T30" fmla="*/ 77788 w 55"/>
                <a:gd name="T31" fmla="*/ 9525 h 79"/>
                <a:gd name="T32" fmla="*/ 87313 w 55"/>
                <a:gd name="T33" fmla="*/ 19050 h 79"/>
                <a:gd name="T34" fmla="*/ 87313 w 55"/>
                <a:gd name="T35" fmla="*/ 30163 h 79"/>
                <a:gd name="T36" fmla="*/ 87313 w 55"/>
                <a:gd name="T37" fmla="*/ 39688 h 79"/>
                <a:gd name="T38" fmla="*/ 87313 w 55"/>
                <a:gd name="T39" fmla="*/ 58738 h 79"/>
                <a:gd name="T40" fmla="*/ 87313 w 55"/>
                <a:gd name="T41" fmla="*/ 68263 h 79"/>
                <a:gd name="T42" fmla="*/ 87313 w 55"/>
                <a:gd name="T43" fmla="*/ 77788 h 79"/>
                <a:gd name="T44" fmla="*/ 77788 w 55"/>
                <a:gd name="T45" fmla="*/ 87313 h 79"/>
                <a:gd name="T46" fmla="*/ 77788 w 55"/>
                <a:gd name="T47" fmla="*/ 96838 h 79"/>
                <a:gd name="T48" fmla="*/ 68263 w 55"/>
                <a:gd name="T49" fmla="*/ 106363 h 79"/>
                <a:gd name="T50" fmla="*/ 58738 w 55"/>
                <a:gd name="T51" fmla="*/ 115888 h 79"/>
                <a:gd name="T52" fmla="*/ 49213 w 55"/>
                <a:gd name="T53" fmla="*/ 115888 h 79"/>
                <a:gd name="T54" fmla="*/ 49213 w 55"/>
                <a:gd name="T55" fmla="*/ 115888 h 79"/>
                <a:gd name="T56" fmla="*/ 49213 w 55"/>
                <a:gd name="T57" fmla="*/ 125413 h 79"/>
                <a:gd name="T58" fmla="*/ 38100 w 55"/>
                <a:gd name="T59" fmla="*/ 125413 h 79"/>
                <a:gd name="T60" fmla="*/ 38100 w 55"/>
                <a:gd name="T61" fmla="*/ 125413 h 79"/>
                <a:gd name="T62" fmla="*/ 28575 w 55"/>
                <a:gd name="T63" fmla="*/ 115888 h 79"/>
                <a:gd name="T64" fmla="*/ 28575 w 55"/>
                <a:gd name="T65" fmla="*/ 115888 h 79"/>
                <a:gd name="T66" fmla="*/ 19050 w 55"/>
                <a:gd name="T67" fmla="*/ 115888 h 79"/>
                <a:gd name="T68" fmla="*/ 19050 w 55"/>
                <a:gd name="T69" fmla="*/ 115888 h 79"/>
                <a:gd name="T70" fmla="*/ 9525 w 55"/>
                <a:gd name="T71" fmla="*/ 106363 h 79"/>
                <a:gd name="T72" fmla="*/ 9525 w 55"/>
                <a:gd name="T73" fmla="*/ 96838 h 79"/>
                <a:gd name="T74" fmla="*/ 0 w 55"/>
                <a:gd name="T75" fmla="*/ 87313 h 79"/>
                <a:gd name="T76" fmla="*/ 0 w 55"/>
                <a:gd name="T77" fmla="*/ 77788 h 79"/>
                <a:gd name="T78" fmla="*/ 0 w 55"/>
                <a:gd name="T79" fmla="*/ 68263 h 79"/>
                <a:gd name="T80" fmla="*/ 0 w 55"/>
                <a:gd name="T81" fmla="*/ 49213 h 79"/>
                <a:gd name="T82" fmla="*/ 0 w 55"/>
                <a:gd name="T83" fmla="*/ 49213 h 79"/>
                <a:gd name="T84" fmla="*/ 0 w 55"/>
                <a:gd name="T85" fmla="*/ 49213 h 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79"/>
                <a:gd name="T131" fmla="*/ 55 w 55"/>
                <a:gd name="T132" fmla="*/ 79 h 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79">
                  <a:moveTo>
                    <a:pt x="0" y="31"/>
                  </a:moveTo>
                  <a:lnTo>
                    <a:pt x="6" y="25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6"/>
                  </a:lnTo>
                  <a:lnTo>
                    <a:pt x="55" y="12"/>
                  </a:lnTo>
                  <a:lnTo>
                    <a:pt x="55" y="19"/>
                  </a:lnTo>
                  <a:lnTo>
                    <a:pt x="55" y="25"/>
                  </a:lnTo>
                  <a:lnTo>
                    <a:pt x="55" y="37"/>
                  </a:lnTo>
                  <a:lnTo>
                    <a:pt x="55" y="43"/>
                  </a:lnTo>
                  <a:lnTo>
                    <a:pt x="55" y="49"/>
                  </a:lnTo>
                  <a:lnTo>
                    <a:pt x="49" y="55"/>
                  </a:lnTo>
                  <a:lnTo>
                    <a:pt x="49" y="61"/>
                  </a:lnTo>
                  <a:lnTo>
                    <a:pt x="43" y="67"/>
                  </a:lnTo>
                  <a:lnTo>
                    <a:pt x="37" y="73"/>
                  </a:lnTo>
                  <a:lnTo>
                    <a:pt x="31" y="73"/>
                  </a:lnTo>
                  <a:lnTo>
                    <a:pt x="31" y="79"/>
                  </a:lnTo>
                  <a:lnTo>
                    <a:pt x="24" y="79"/>
                  </a:lnTo>
                  <a:lnTo>
                    <a:pt x="18" y="73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36" name="Line 329"/>
            <p:cNvSpPr>
              <a:spLocks noChangeShapeType="1"/>
            </p:cNvSpPr>
            <p:nvPr/>
          </p:nvSpPr>
          <p:spPr bwMode="auto">
            <a:xfrm flipH="1">
              <a:off x="5091113" y="3403590"/>
              <a:ext cx="9525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37" name="Line 330"/>
            <p:cNvSpPr>
              <a:spLocks noChangeShapeType="1"/>
            </p:cNvSpPr>
            <p:nvPr/>
          </p:nvSpPr>
          <p:spPr bwMode="auto">
            <a:xfrm flipH="1">
              <a:off x="5060950" y="3394065"/>
              <a:ext cx="19050" cy="777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38" name="Picture 331"/>
            <p:cNvPicPr>
              <a:picLocks noChangeAspect="1" noChangeArrowheads="1"/>
            </p:cNvPicPr>
            <p:nvPr/>
          </p:nvPicPr>
          <p:blipFill>
            <a:blip r:embed="rId77"/>
            <a:srcRect/>
            <a:stretch>
              <a:fillRect/>
            </a:stretch>
          </p:blipFill>
          <p:spPr bwMode="auto">
            <a:xfrm>
              <a:off x="5013325" y="3451215"/>
              <a:ext cx="115888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9" name="Freeform 332"/>
            <p:cNvSpPr>
              <a:spLocks/>
            </p:cNvSpPr>
            <p:nvPr/>
          </p:nvSpPr>
          <p:spPr bwMode="auto">
            <a:xfrm>
              <a:off x="5022850" y="3460740"/>
              <a:ext cx="87313" cy="127000"/>
            </a:xfrm>
            <a:custGeom>
              <a:avLst/>
              <a:gdLst>
                <a:gd name="T0" fmla="*/ 0 w 55"/>
                <a:gd name="T1" fmla="*/ 49212 h 80"/>
                <a:gd name="T2" fmla="*/ 9525 w 55"/>
                <a:gd name="T3" fmla="*/ 39687 h 80"/>
                <a:gd name="T4" fmla="*/ 9525 w 55"/>
                <a:gd name="T5" fmla="*/ 30163 h 80"/>
                <a:gd name="T6" fmla="*/ 19050 w 55"/>
                <a:gd name="T7" fmla="*/ 20637 h 80"/>
                <a:gd name="T8" fmla="*/ 19050 w 55"/>
                <a:gd name="T9" fmla="*/ 11112 h 80"/>
                <a:gd name="T10" fmla="*/ 28575 w 55"/>
                <a:gd name="T11" fmla="*/ 11112 h 80"/>
                <a:gd name="T12" fmla="*/ 38100 w 55"/>
                <a:gd name="T13" fmla="*/ 0 h 80"/>
                <a:gd name="T14" fmla="*/ 47625 w 55"/>
                <a:gd name="T15" fmla="*/ 0 h 80"/>
                <a:gd name="T16" fmla="*/ 47625 w 55"/>
                <a:gd name="T17" fmla="*/ 0 h 80"/>
                <a:gd name="T18" fmla="*/ 47625 w 55"/>
                <a:gd name="T19" fmla="*/ 0 h 80"/>
                <a:gd name="T20" fmla="*/ 57150 w 55"/>
                <a:gd name="T21" fmla="*/ 0 h 80"/>
                <a:gd name="T22" fmla="*/ 57150 w 55"/>
                <a:gd name="T23" fmla="*/ 0 h 80"/>
                <a:gd name="T24" fmla="*/ 68263 w 55"/>
                <a:gd name="T25" fmla="*/ 0 h 80"/>
                <a:gd name="T26" fmla="*/ 68263 w 55"/>
                <a:gd name="T27" fmla="*/ 0 h 80"/>
                <a:gd name="T28" fmla="*/ 77788 w 55"/>
                <a:gd name="T29" fmla="*/ 11112 h 80"/>
                <a:gd name="T30" fmla="*/ 77788 w 55"/>
                <a:gd name="T31" fmla="*/ 11112 h 80"/>
                <a:gd name="T32" fmla="*/ 87313 w 55"/>
                <a:gd name="T33" fmla="*/ 20637 h 80"/>
                <a:gd name="T34" fmla="*/ 87313 w 55"/>
                <a:gd name="T35" fmla="*/ 30163 h 80"/>
                <a:gd name="T36" fmla="*/ 87313 w 55"/>
                <a:gd name="T37" fmla="*/ 49212 h 80"/>
                <a:gd name="T38" fmla="*/ 87313 w 55"/>
                <a:gd name="T39" fmla="*/ 58738 h 80"/>
                <a:gd name="T40" fmla="*/ 87313 w 55"/>
                <a:gd name="T41" fmla="*/ 68262 h 80"/>
                <a:gd name="T42" fmla="*/ 87313 w 55"/>
                <a:gd name="T43" fmla="*/ 77787 h 80"/>
                <a:gd name="T44" fmla="*/ 77788 w 55"/>
                <a:gd name="T45" fmla="*/ 87312 h 80"/>
                <a:gd name="T46" fmla="*/ 77788 w 55"/>
                <a:gd name="T47" fmla="*/ 96837 h 80"/>
                <a:gd name="T48" fmla="*/ 68263 w 55"/>
                <a:gd name="T49" fmla="*/ 106363 h 80"/>
                <a:gd name="T50" fmla="*/ 57150 w 55"/>
                <a:gd name="T51" fmla="*/ 117475 h 80"/>
                <a:gd name="T52" fmla="*/ 47625 w 55"/>
                <a:gd name="T53" fmla="*/ 117475 h 80"/>
                <a:gd name="T54" fmla="*/ 47625 w 55"/>
                <a:gd name="T55" fmla="*/ 127000 h 80"/>
                <a:gd name="T56" fmla="*/ 47625 w 55"/>
                <a:gd name="T57" fmla="*/ 127000 h 80"/>
                <a:gd name="T58" fmla="*/ 38100 w 55"/>
                <a:gd name="T59" fmla="*/ 127000 h 80"/>
                <a:gd name="T60" fmla="*/ 38100 w 55"/>
                <a:gd name="T61" fmla="*/ 127000 h 80"/>
                <a:gd name="T62" fmla="*/ 28575 w 55"/>
                <a:gd name="T63" fmla="*/ 127000 h 80"/>
                <a:gd name="T64" fmla="*/ 28575 w 55"/>
                <a:gd name="T65" fmla="*/ 117475 h 80"/>
                <a:gd name="T66" fmla="*/ 19050 w 55"/>
                <a:gd name="T67" fmla="*/ 117475 h 80"/>
                <a:gd name="T68" fmla="*/ 19050 w 55"/>
                <a:gd name="T69" fmla="*/ 117475 h 80"/>
                <a:gd name="T70" fmla="*/ 9525 w 55"/>
                <a:gd name="T71" fmla="*/ 106363 h 80"/>
                <a:gd name="T72" fmla="*/ 9525 w 55"/>
                <a:gd name="T73" fmla="*/ 96837 h 80"/>
                <a:gd name="T74" fmla="*/ 0 w 55"/>
                <a:gd name="T75" fmla="*/ 87312 h 80"/>
                <a:gd name="T76" fmla="*/ 0 w 55"/>
                <a:gd name="T77" fmla="*/ 77787 h 80"/>
                <a:gd name="T78" fmla="*/ 0 w 55"/>
                <a:gd name="T79" fmla="*/ 68262 h 80"/>
                <a:gd name="T80" fmla="*/ 0 w 55"/>
                <a:gd name="T81" fmla="*/ 49212 h 80"/>
                <a:gd name="T82" fmla="*/ 0 w 55"/>
                <a:gd name="T83" fmla="*/ 49212 h 80"/>
                <a:gd name="T84" fmla="*/ 0 w 55"/>
                <a:gd name="T85" fmla="*/ 49212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80"/>
                <a:gd name="T131" fmla="*/ 55 w 55"/>
                <a:gd name="T132" fmla="*/ 80 h 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80">
                  <a:moveTo>
                    <a:pt x="0" y="31"/>
                  </a:moveTo>
                  <a:lnTo>
                    <a:pt x="6" y="25"/>
                  </a:lnTo>
                  <a:lnTo>
                    <a:pt x="6" y="19"/>
                  </a:lnTo>
                  <a:lnTo>
                    <a:pt x="12" y="13"/>
                  </a:lnTo>
                  <a:lnTo>
                    <a:pt x="12" y="7"/>
                  </a:lnTo>
                  <a:lnTo>
                    <a:pt x="18" y="7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9" y="7"/>
                  </a:lnTo>
                  <a:lnTo>
                    <a:pt x="55" y="13"/>
                  </a:lnTo>
                  <a:lnTo>
                    <a:pt x="55" y="19"/>
                  </a:lnTo>
                  <a:lnTo>
                    <a:pt x="55" y="31"/>
                  </a:lnTo>
                  <a:lnTo>
                    <a:pt x="55" y="37"/>
                  </a:lnTo>
                  <a:lnTo>
                    <a:pt x="55" y="43"/>
                  </a:lnTo>
                  <a:lnTo>
                    <a:pt x="55" y="49"/>
                  </a:lnTo>
                  <a:lnTo>
                    <a:pt x="49" y="55"/>
                  </a:lnTo>
                  <a:lnTo>
                    <a:pt x="49" y="61"/>
                  </a:lnTo>
                  <a:lnTo>
                    <a:pt x="43" y="67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30" y="80"/>
                  </a:lnTo>
                  <a:lnTo>
                    <a:pt x="24" y="80"/>
                  </a:lnTo>
                  <a:lnTo>
                    <a:pt x="18" y="80"/>
                  </a:lnTo>
                  <a:lnTo>
                    <a:pt x="18" y="74"/>
                  </a:lnTo>
                  <a:lnTo>
                    <a:pt x="12" y="74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40" name="Picture 333"/>
            <p:cNvPicPr>
              <a:picLocks noChangeAspect="1" noChangeArrowheads="1"/>
            </p:cNvPicPr>
            <p:nvPr/>
          </p:nvPicPr>
          <p:blipFill>
            <a:blip r:embed="rId78"/>
            <a:srcRect/>
            <a:stretch>
              <a:fillRect/>
            </a:stretch>
          </p:blipFill>
          <p:spPr bwMode="auto">
            <a:xfrm>
              <a:off x="5091113" y="3403590"/>
              <a:ext cx="153988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" name="Freeform 334"/>
            <p:cNvSpPr>
              <a:spLocks/>
            </p:cNvSpPr>
            <p:nvPr/>
          </p:nvSpPr>
          <p:spPr bwMode="auto">
            <a:xfrm>
              <a:off x="5110163" y="3422640"/>
              <a:ext cx="115888" cy="193675"/>
            </a:xfrm>
            <a:custGeom>
              <a:avLst/>
              <a:gdLst>
                <a:gd name="T0" fmla="*/ 96838 w 73"/>
                <a:gd name="T1" fmla="*/ 106363 h 122"/>
                <a:gd name="T2" fmla="*/ 87313 w 73"/>
                <a:gd name="T3" fmla="*/ 144463 h 122"/>
                <a:gd name="T4" fmla="*/ 87313 w 73"/>
                <a:gd name="T5" fmla="*/ 165100 h 122"/>
                <a:gd name="T6" fmla="*/ 76200 w 73"/>
                <a:gd name="T7" fmla="*/ 174625 h 122"/>
                <a:gd name="T8" fmla="*/ 76200 w 73"/>
                <a:gd name="T9" fmla="*/ 184150 h 122"/>
                <a:gd name="T10" fmla="*/ 66675 w 73"/>
                <a:gd name="T11" fmla="*/ 184150 h 122"/>
                <a:gd name="T12" fmla="*/ 66675 w 73"/>
                <a:gd name="T13" fmla="*/ 184150 h 122"/>
                <a:gd name="T14" fmla="*/ 57150 w 73"/>
                <a:gd name="T15" fmla="*/ 193675 h 122"/>
                <a:gd name="T16" fmla="*/ 57150 w 73"/>
                <a:gd name="T17" fmla="*/ 193675 h 122"/>
                <a:gd name="T18" fmla="*/ 47625 w 73"/>
                <a:gd name="T19" fmla="*/ 193675 h 122"/>
                <a:gd name="T20" fmla="*/ 38100 w 73"/>
                <a:gd name="T21" fmla="*/ 193675 h 122"/>
                <a:gd name="T22" fmla="*/ 28575 w 73"/>
                <a:gd name="T23" fmla="*/ 193675 h 122"/>
                <a:gd name="T24" fmla="*/ 28575 w 73"/>
                <a:gd name="T25" fmla="*/ 193675 h 122"/>
                <a:gd name="T26" fmla="*/ 19050 w 73"/>
                <a:gd name="T27" fmla="*/ 184150 h 122"/>
                <a:gd name="T28" fmla="*/ 9525 w 73"/>
                <a:gd name="T29" fmla="*/ 184150 h 122"/>
                <a:gd name="T30" fmla="*/ 9525 w 73"/>
                <a:gd name="T31" fmla="*/ 174625 h 122"/>
                <a:gd name="T32" fmla="*/ 9525 w 73"/>
                <a:gd name="T33" fmla="*/ 174625 h 122"/>
                <a:gd name="T34" fmla="*/ 0 w 73"/>
                <a:gd name="T35" fmla="*/ 165100 h 122"/>
                <a:gd name="T36" fmla="*/ 0 w 73"/>
                <a:gd name="T37" fmla="*/ 165100 h 122"/>
                <a:gd name="T38" fmla="*/ 0 w 73"/>
                <a:gd name="T39" fmla="*/ 155575 h 122"/>
                <a:gd name="T40" fmla="*/ 0 w 73"/>
                <a:gd name="T41" fmla="*/ 144463 h 122"/>
                <a:gd name="T42" fmla="*/ 0 w 73"/>
                <a:gd name="T43" fmla="*/ 125413 h 122"/>
                <a:gd name="T44" fmla="*/ 9525 w 73"/>
                <a:gd name="T45" fmla="*/ 87313 h 122"/>
                <a:gd name="T46" fmla="*/ 19050 w 73"/>
                <a:gd name="T47" fmla="*/ 49212 h 122"/>
                <a:gd name="T48" fmla="*/ 28575 w 73"/>
                <a:gd name="T49" fmla="*/ 38100 h 122"/>
                <a:gd name="T50" fmla="*/ 28575 w 73"/>
                <a:gd name="T51" fmla="*/ 19050 h 122"/>
                <a:gd name="T52" fmla="*/ 38100 w 73"/>
                <a:gd name="T53" fmla="*/ 19050 h 122"/>
                <a:gd name="T54" fmla="*/ 38100 w 73"/>
                <a:gd name="T55" fmla="*/ 9525 h 122"/>
                <a:gd name="T56" fmla="*/ 47625 w 73"/>
                <a:gd name="T57" fmla="*/ 9525 h 122"/>
                <a:gd name="T58" fmla="*/ 47625 w 73"/>
                <a:gd name="T59" fmla="*/ 9525 h 122"/>
                <a:gd name="T60" fmla="*/ 57150 w 73"/>
                <a:gd name="T61" fmla="*/ 0 h 122"/>
                <a:gd name="T62" fmla="*/ 66675 w 73"/>
                <a:gd name="T63" fmla="*/ 0 h 122"/>
                <a:gd name="T64" fmla="*/ 66675 w 73"/>
                <a:gd name="T65" fmla="*/ 0 h 122"/>
                <a:gd name="T66" fmla="*/ 76200 w 73"/>
                <a:gd name="T67" fmla="*/ 9525 h 122"/>
                <a:gd name="T68" fmla="*/ 87313 w 73"/>
                <a:gd name="T69" fmla="*/ 9525 h 122"/>
                <a:gd name="T70" fmla="*/ 96838 w 73"/>
                <a:gd name="T71" fmla="*/ 9525 h 122"/>
                <a:gd name="T72" fmla="*/ 96838 w 73"/>
                <a:gd name="T73" fmla="*/ 19050 h 122"/>
                <a:gd name="T74" fmla="*/ 106363 w 73"/>
                <a:gd name="T75" fmla="*/ 19050 h 122"/>
                <a:gd name="T76" fmla="*/ 106363 w 73"/>
                <a:gd name="T77" fmla="*/ 28575 h 122"/>
                <a:gd name="T78" fmla="*/ 106363 w 73"/>
                <a:gd name="T79" fmla="*/ 28575 h 122"/>
                <a:gd name="T80" fmla="*/ 115888 w 73"/>
                <a:gd name="T81" fmla="*/ 38100 h 122"/>
                <a:gd name="T82" fmla="*/ 115888 w 73"/>
                <a:gd name="T83" fmla="*/ 38100 h 122"/>
                <a:gd name="T84" fmla="*/ 106363 w 73"/>
                <a:gd name="T85" fmla="*/ 58738 h 122"/>
                <a:gd name="T86" fmla="*/ 106363 w 73"/>
                <a:gd name="T87" fmla="*/ 77788 h 122"/>
                <a:gd name="T88" fmla="*/ 96838 w 73"/>
                <a:gd name="T89" fmla="*/ 106363 h 122"/>
                <a:gd name="T90" fmla="*/ 96838 w 73"/>
                <a:gd name="T91" fmla="*/ 106363 h 122"/>
                <a:gd name="T92" fmla="*/ 96838 w 73"/>
                <a:gd name="T93" fmla="*/ 106363 h 1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3"/>
                <a:gd name="T142" fmla="*/ 0 h 122"/>
                <a:gd name="T143" fmla="*/ 73 w 73"/>
                <a:gd name="T144" fmla="*/ 122 h 1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3" h="122">
                  <a:moveTo>
                    <a:pt x="61" y="67"/>
                  </a:moveTo>
                  <a:lnTo>
                    <a:pt x="55" y="91"/>
                  </a:lnTo>
                  <a:lnTo>
                    <a:pt x="55" y="104"/>
                  </a:lnTo>
                  <a:lnTo>
                    <a:pt x="48" y="110"/>
                  </a:lnTo>
                  <a:lnTo>
                    <a:pt x="48" y="116"/>
                  </a:lnTo>
                  <a:lnTo>
                    <a:pt x="42" y="116"/>
                  </a:lnTo>
                  <a:lnTo>
                    <a:pt x="36" y="122"/>
                  </a:lnTo>
                  <a:lnTo>
                    <a:pt x="30" y="122"/>
                  </a:lnTo>
                  <a:lnTo>
                    <a:pt x="24" y="122"/>
                  </a:lnTo>
                  <a:lnTo>
                    <a:pt x="18" y="122"/>
                  </a:lnTo>
                  <a:lnTo>
                    <a:pt x="12" y="116"/>
                  </a:lnTo>
                  <a:lnTo>
                    <a:pt x="6" y="116"/>
                  </a:lnTo>
                  <a:lnTo>
                    <a:pt x="6" y="110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1"/>
                  </a:lnTo>
                  <a:lnTo>
                    <a:pt x="0" y="79"/>
                  </a:lnTo>
                  <a:lnTo>
                    <a:pt x="6" y="55"/>
                  </a:lnTo>
                  <a:lnTo>
                    <a:pt x="12" y="31"/>
                  </a:lnTo>
                  <a:lnTo>
                    <a:pt x="18" y="24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6"/>
                  </a:lnTo>
                  <a:lnTo>
                    <a:pt x="55" y="6"/>
                  </a:lnTo>
                  <a:lnTo>
                    <a:pt x="61" y="6"/>
                  </a:lnTo>
                  <a:lnTo>
                    <a:pt x="61" y="12"/>
                  </a:lnTo>
                  <a:lnTo>
                    <a:pt x="67" y="12"/>
                  </a:lnTo>
                  <a:lnTo>
                    <a:pt x="67" y="18"/>
                  </a:lnTo>
                  <a:lnTo>
                    <a:pt x="73" y="24"/>
                  </a:lnTo>
                  <a:lnTo>
                    <a:pt x="67" y="37"/>
                  </a:lnTo>
                  <a:lnTo>
                    <a:pt x="67" y="49"/>
                  </a:lnTo>
                  <a:lnTo>
                    <a:pt x="61" y="6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42" name="Line 335"/>
            <p:cNvSpPr>
              <a:spLocks noChangeShapeType="1"/>
            </p:cNvSpPr>
            <p:nvPr/>
          </p:nvSpPr>
          <p:spPr bwMode="auto">
            <a:xfrm flipH="1">
              <a:off x="5273675" y="3460740"/>
              <a:ext cx="20638" cy="587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43" name="Line 336"/>
            <p:cNvSpPr>
              <a:spLocks noChangeShapeType="1"/>
            </p:cNvSpPr>
            <p:nvPr/>
          </p:nvSpPr>
          <p:spPr bwMode="auto">
            <a:xfrm flipH="1">
              <a:off x="5245100" y="3451215"/>
              <a:ext cx="28575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44" name="Picture 337"/>
            <p:cNvPicPr>
              <a:picLocks noChangeAspect="1" noChangeArrowheads="1"/>
            </p:cNvPicPr>
            <p:nvPr/>
          </p:nvPicPr>
          <p:blipFill>
            <a:blip r:embed="rId79"/>
            <a:srcRect/>
            <a:stretch>
              <a:fillRect/>
            </a:stretch>
          </p:blipFill>
          <p:spPr bwMode="auto">
            <a:xfrm>
              <a:off x="5176838" y="3490903"/>
              <a:ext cx="1270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5" name="Freeform 338"/>
            <p:cNvSpPr>
              <a:spLocks/>
            </p:cNvSpPr>
            <p:nvPr/>
          </p:nvSpPr>
          <p:spPr bwMode="auto">
            <a:xfrm>
              <a:off x="5197475" y="3509953"/>
              <a:ext cx="96838" cy="115888"/>
            </a:xfrm>
            <a:custGeom>
              <a:avLst/>
              <a:gdLst>
                <a:gd name="T0" fmla="*/ 9525 w 61"/>
                <a:gd name="T1" fmla="*/ 47625 h 73"/>
                <a:gd name="T2" fmla="*/ 9525 w 61"/>
                <a:gd name="T3" fmla="*/ 38100 h 73"/>
                <a:gd name="T4" fmla="*/ 19050 w 61"/>
                <a:gd name="T5" fmla="*/ 19050 h 73"/>
                <a:gd name="T6" fmla="*/ 28575 w 61"/>
                <a:gd name="T7" fmla="*/ 19050 h 73"/>
                <a:gd name="T8" fmla="*/ 28575 w 61"/>
                <a:gd name="T9" fmla="*/ 9525 h 73"/>
                <a:gd name="T10" fmla="*/ 38100 w 61"/>
                <a:gd name="T11" fmla="*/ 0 h 73"/>
                <a:gd name="T12" fmla="*/ 47625 w 61"/>
                <a:gd name="T13" fmla="*/ 0 h 73"/>
                <a:gd name="T14" fmla="*/ 57150 w 61"/>
                <a:gd name="T15" fmla="*/ 0 h 73"/>
                <a:gd name="T16" fmla="*/ 57150 w 61"/>
                <a:gd name="T17" fmla="*/ 0 h 73"/>
                <a:gd name="T18" fmla="*/ 66675 w 61"/>
                <a:gd name="T19" fmla="*/ 0 h 73"/>
                <a:gd name="T20" fmla="*/ 66675 w 61"/>
                <a:gd name="T21" fmla="*/ 0 h 73"/>
                <a:gd name="T22" fmla="*/ 66675 w 61"/>
                <a:gd name="T23" fmla="*/ 0 h 73"/>
                <a:gd name="T24" fmla="*/ 76200 w 61"/>
                <a:gd name="T25" fmla="*/ 9525 h 73"/>
                <a:gd name="T26" fmla="*/ 76200 w 61"/>
                <a:gd name="T27" fmla="*/ 9525 h 73"/>
                <a:gd name="T28" fmla="*/ 85725 w 61"/>
                <a:gd name="T29" fmla="*/ 9525 h 73"/>
                <a:gd name="T30" fmla="*/ 85725 w 61"/>
                <a:gd name="T31" fmla="*/ 19050 h 73"/>
                <a:gd name="T32" fmla="*/ 85725 w 61"/>
                <a:gd name="T33" fmla="*/ 28575 h 73"/>
                <a:gd name="T34" fmla="*/ 96838 w 61"/>
                <a:gd name="T35" fmla="*/ 38100 h 73"/>
                <a:gd name="T36" fmla="*/ 96838 w 61"/>
                <a:gd name="T37" fmla="*/ 47625 h 73"/>
                <a:gd name="T38" fmla="*/ 85725 w 61"/>
                <a:gd name="T39" fmla="*/ 68263 h 73"/>
                <a:gd name="T40" fmla="*/ 85725 w 61"/>
                <a:gd name="T41" fmla="*/ 77788 h 73"/>
                <a:gd name="T42" fmla="*/ 85725 w 61"/>
                <a:gd name="T43" fmla="*/ 87313 h 73"/>
                <a:gd name="T44" fmla="*/ 76200 w 61"/>
                <a:gd name="T45" fmla="*/ 96838 h 73"/>
                <a:gd name="T46" fmla="*/ 66675 w 61"/>
                <a:gd name="T47" fmla="*/ 106363 h 73"/>
                <a:gd name="T48" fmla="*/ 57150 w 61"/>
                <a:gd name="T49" fmla="*/ 115888 h 73"/>
                <a:gd name="T50" fmla="*/ 47625 w 61"/>
                <a:gd name="T51" fmla="*/ 115888 h 73"/>
                <a:gd name="T52" fmla="*/ 38100 w 61"/>
                <a:gd name="T53" fmla="*/ 115888 h 73"/>
                <a:gd name="T54" fmla="*/ 38100 w 61"/>
                <a:gd name="T55" fmla="*/ 115888 h 73"/>
                <a:gd name="T56" fmla="*/ 38100 w 61"/>
                <a:gd name="T57" fmla="*/ 115888 h 73"/>
                <a:gd name="T58" fmla="*/ 28575 w 61"/>
                <a:gd name="T59" fmla="*/ 115888 h 73"/>
                <a:gd name="T60" fmla="*/ 28575 w 61"/>
                <a:gd name="T61" fmla="*/ 115888 h 73"/>
                <a:gd name="T62" fmla="*/ 19050 w 61"/>
                <a:gd name="T63" fmla="*/ 115888 h 73"/>
                <a:gd name="T64" fmla="*/ 19050 w 61"/>
                <a:gd name="T65" fmla="*/ 115888 h 73"/>
                <a:gd name="T66" fmla="*/ 9525 w 61"/>
                <a:gd name="T67" fmla="*/ 115888 h 73"/>
                <a:gd name="T68" fmla="*/ 9525 w 61"/>
                <a:gd name="T69" fmla="*/ 106363 h 73"/>
                <a:gd name="T70" fmla="*/ 9525 w 61"/>
                <a:gd name="T71" fmla="*/ 96838 h 73"/>
                <a:gd name="T72" fmla="*/ 0 w 61"/>
                <a:gd name="T73" fmla="*/ 87313 h 73"/>
                <a:gd name="T74" fmla="*/ 0 w 61"/>
                <a:gd name="T75" fmla="*/ 77788 h 73"/>
                <a:gd name="T76" fmla="*/ 0 w 61"/>
                <a:gd name="T77" fmla="*/ 68263 h 73"/>
                <a:gd name="T78" fmla="*/ 0 w 61"/>
                <a:gd name="T79" fmla="*/ 57150 h 73"/>
                <a:gd name="T80" fmla="*/ 9525 w 61"/>
                <a:gd name="T81" fmla="*/ 47625 h 73"/>
                <a:gd name="T82" fmla="*/ 9525 w 61"/>
                <a:gd name="T83" fmla="*/ 47625 h 73"/>
                <a:gd name="T84" fmla="*/ 9525 w 61"/>
                <a:gd name="T85" fmla="*/ 47625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73"/>
                <a:gd name="T131" fmla="*/ 61 w 61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73">
                  <a:moveTo>
                    <a:pt x="6" y="30"/>
                  </a:moveTo>
                  <a:lnTo>
                    <a:pt x="6" y="24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61" y="24"/>
                  </a:lnTo>
                  <a:lnTo>
                    <a:pt x="61" y="30"/>
                  </a:lnTo>
                  <a:lnTo>
                    <a:pt x="54" y="43"/>
                  </a:lnTo>
                  <a:lnTo>
                    <a:pt x="54" y="49"/>
                  </a:lnTo>
                  <a:lnTo>
                    <a:pt x="54" y="55"/>
                  </a:lnTo>
                  <a:lnTo>
                    <a:pt x="48" y="61"/>
                  </a:lnTo>
                  <a:lnTo>
                    <a:pt x="42" y="67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2" y="73"/>
                  </a:lnTo>
                  <a:lnTo>
                    <a:pt x="6" y="73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6" y="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46" name="Line 339"/>
            <p:cNvSpPr>
              <a:spLocks noChangeShapeType="1"/>
            </p:cNvSpPr>
            <p:nvPr/>
          </p:nvSpPr>
          <p:spPr bwMode="auto">
            <a:xfrm flipH="1">
              <a:off x="5351463" y="3490903"/>
              <a:ext cx="28575" cy="57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47" name="Line 340"/>
            <p:cNvSpPr>
              <a:spLocks noChangeShapeType="1"/>
            </p:cNvSpPr>
            <p:nvPr/>
          </p:nvSpPr>
          <p:spPr bwMode="auto">
            <a:xfrm flipH="1">
              <a:off x="5332413" y="3481378"/>
              <a:ext cx="19050" cy="666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48" name="Picture 341"/>
            <p:cNvPicPr>
              <a:picLocks noChangeAspect="1" noChangeArrowheads="1"/>
            </p:cNvPicPr>
            <p:nvPr/>
          </p:nvPicPr>
          <p:blipFill>
            <a:blip r:embed="rId80"/>
            <a:srcRect/>
            <a:stretch>
              <a:fillRect/>
            </a:stretch>
          </p:blipFill>
          <p:spPr bwMode="auto">
            <a:xfrm>
              <a:off x="5264150" y="3519478"/>
              <a:ext cx="125413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9" name="Freeform 342"/>
            <p:cNvSpPr>
              <a:spLocks/>
            </p:cNvSpPr>
            <p:nvPr/>
          </p:nvSpPr>
          <p:spPr bwMode="auto">
            <a:xfrm>
              <a:off x="5283200" y="3538528"/>
              <a:ext cx="87313" cy="125413"/>
            </a:xfrm>
            <a:custGeom>
              <a:avLst/>
              <a:gdLst>
                <a:gd name="T0" fmla="*/ 0 w 55"/>
                <a:gd name="T1" fmla="*/ 49213 h 79"/>
                <a:gd name="T2" fmla="*/ 11113 w 55"/>
                <a:gd name="T3" fmla="*/ 39688 h 79"/>
                <a:gd name="T4" fmla="*/ 11113 w 55"/>
                <a:gd name="T5" fmla="*/ 28575 h 79"/>
                <a:gd name="T6" fmla="*/ 20638 w 55"/>
                <a:gd name="T7" fmla="*/ 19050 h 79"/>
                <a:gd name="T8" fmla="*/ 30163 w 55"/>
                <a:gd name="T9" fmla="*/ 9525 h 79"/>
                <a:gd name="T10" fmla="*/ 39688 w 55"/>
                <a:gd name="T11" fmla="*/ 0 h 79"/>
                <a:gd name="T12" fmla="*/ 49213 w 55"/>
                <a:gd name="T13" fmla="*/ 0 h 79"/>
                <a:gd name="T14" fmla="*/ 49213 w 55"/>
                <a:gd name="T15" fmla="*/ 0 h 79"/>
                <a:gd name="T16" fmla="*/ 49213 w 55"/>
                <a:gd name="T17" fmla="*/ 0 h 79"/>
                <a:gd name="T18" fmla="*/ 58738 w 55"/>
                <a:gd name="T19" fmla="*/ 0 h 79"/>
                <a:gd name="T20" fmla="*/ 58738 w 55"/>
                <a:gd name="T21" fmla="*/ 0 h 79"/>
                <a:gd name="T22" fmla="*/ 68263 w 55"/>
                <a:gd name="T23" fmla="*/ 0 h 79"/>
                <a:gd name="T24" fmla="*/ 68263 w 55"/>
                <a:gd name="T25" fmla="*/ 9525 h 79"/>
                <a:gd name="T26" fmla="*/ 77788 w 55"/>
                <a:gd name="T27" fmla="*/ 9525 h 79"/>
                <a:gd name="T28" fmla="*/ 77788 w 55"/>
                <a:gd name="T29" fmla="*/ 9525 h 79"/>
                <a:gd name="T30" fmla="*/ 77788 w 55"/>
                <a:gd name="T31" fmla="*/ 19050 h 79"/>
                <a:gd name="T32" fmla="*/ 87313 w 55"/>
                <a:gd name="T33" fmla="*/ 28575 h 79"/>
                <a:gd name="T34" fmla="*/ 87313 w 55"/>
                <a:gd name="T35" fmla="*/ 39688 h 79"/>
                <a:gd name="T36" fmla="*/ 87313 w 55"/>
                <a:gd name="T37" fmla="*/ 49213 h 79"/>
                <a:gd name="T38" fmla="*/ 87313 w 55"/>
                <a:gd name="T39" fmla="*/ 58738 h 79"/>
                <a:gd name="T40" fmla="*/ 87313 w 55"/>
                <a:gd name="T41" fmla="*/ 77788 h 79"/>
                <a:gd name="T42" fmla="*/ 77788 w 55"/>
                <a:gd name="T43" fmla="*/ 87313 h 79"/>
                <a:gd name="T44" fmla="*/ 68263 w 55"/>
                <a:gd name="T45" fmla="*/ 96838 h 79"/>
                <a:gd name="T46" fmla="*/ 68263 w 55"/>
                <a:gd name="T47" fmla="*/ 106363 h 79"/>
                <a:gd name="T48" fmla="*/ 58738 w 55"/>
                <a:gd name="T49" fmla="*/ 115888 h 79"/>
                <a:gd name="T50" fmla="*/ 49213 w 55"/>
                <a:gd name="T51" fmla="*/ 115888 h 79"/>
                <a:gd name="T52" fmla="*/ 39688 w 55"/>
                <a:gd name="T53" fmla="*/ 115888 h 79"/>
                <a:gd name="T54" fmla="*/ 39688 w 55"/>
                <a:gd name="T55" fmla="*/ 125413 h 79"/>
                <a:gd name="T56" fmla="*/ 30163 w 55"/>
                <a:gd name="T57" fmla="*/ 125413 h 79"/>
                <a:gd name="T58" fmla="*/ 30163 w 55"/>
                <a:gd name="T59" fmla="*/ 115888 h 79"/>
                <a:gd name="T60" fmla="*/ 20638 w 55"/>
                <a:gd name="T61" fmla="*/ 115888 h 79"/>
                <a:gd name="T62" fmla="*/ 20638 w 55"/>
                <a:gd name="T63" fmla="*/ 115888 h 79"/>
                <a:gd name="T64" fmla="*/ 11113 w 55"/>
                <a:gd name="T65" fmla="*/ 115888 h 79"/>
                <a:gd name="T66" fmla="*/ 11113 w 55"/>
                <a:gd name="T67" fmla="*/ 115888 h 79"/>
                <a:gd name="T68" fmla="*/ 11113 w 55"/>
                <a:gd name="T69" fmla="*/ 106363 h 79"/>
                <a:gd name="T70" fmla="*/ 0 w 55"/>
                <a:gd name="T71" fmla="*/ 96838 h 79"/>
                <a:gd name="T72" fmla="*/ 0 w 55"/>
                <a:gd name="T73" fmla="*/ 96838 h 79"/>
                <a:gd name="T74" fmla="*/ 0 w 55"/>
                <a:gd name="T75" fmla="*/ 77788 h 79"/>
                <a:gd name="T76" fmla="*/ 0 w 55"/>
                <a:gd name="T77" fmla="*/ 68263 h 79"/>
                <a:gd name="T78" fmla="*/ 0 w 55"/>
                <a:gd name="T79" fmla="*/ 58738 h 79"/>
                <a:gd name="T80" fmla="*/ 0 w 55"/>
                <a:gd name="T81" fmla="*/ 49213 h 79"/>
                <a:gd name="T82" fmla="*/ 0 w 55"/>
                <a:gd name="T83" fmla="*/ 49213 h 79"/>
                <a:gd name="T84" fmla="*/ 0 w 55"/>
                <a:gd name="T85" fmla="*/ 49213 h 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79"/>
                <a:gd name="T131" fmla="*/ 55 w 55"/>
                <a:gd name="T132" fmla="*/ 79 h 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79">
                  <a:moveTo>
                    <a:pt x="0" y="31"/>
                  </a:moveTo>
                  <a:lnTo>
                    <a:pt x="7" y="25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19" y="6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3" y="6"/>
                  </a:lnTo>
                  <a:lnTo>
                    <a:pt x="49" y="6"/>
                  </a:lnTo>
                  <a:lnTo>
                    <a:pt x="49" y="12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5" y="31"/>
                  </a:lnTo>
                  <a:lnTo>
                    <a:pt x="55" y="37"/>
                  </a:lnTo>
                  <a:lnTo>
                    <a:pt x="55" y="49"/>
                  </a:lnTo>
                  <a:lnTo>
                    <a:pt x="49" y="55"/>
                  </a:lnTo>
                  <a:lnTo>
                    <a:pt x="43" y="61"/>
                  </a:lnTo>
                  <a:lnTo>
                    <a:pt x="43" y="67"/>
                  </a:lnTo>
                  <a:lnTo>
                    <a:pt x="37" y="73"/>
                  </a:lnTo>
                  <a:lnTo>
                    <a:pt x="31" y="73"/>
                  </a:lnTo>
                  <a:lnTo>
                    <a:pt x="25" y="73"/>
                  </a:lnTo>
                  <a:lnTo>
                    <a:pt x="25" y="79"/>
                  </a:lnTo>
                  <a:lnTo>
                    <a:pt x="19" y="79"/>
                  </a:lnTo>
                  <a:lnTo>
                    <a:pt x="19" y="73"/>
                  </a:lnTo>
                  <a:lnTo>
                    <a:pt x="13" y="73"/>
                  </a:lnTo>
                  <a:lnTo>
                    <a:pt x="7" y="73"/>
                  </a:lnTo>
                  <a:lnTo>
                    <a:pt x="7" y="67"/>
                  </a:lnTo>
                  <a:lnTo>
                    <a:pt x="0" y="61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50" name="Line 343"/>
            <p:cNvSpPr>
              <a:spLocks noChangeShapeType="1"/>
            </p:cNvSpPr>
            <p:nvPr/>
          </p:nvSpPr>
          <p:spPr bwMode="auto">
            <a:xfrm flipH="1">
              <a:off x="5438775" y="3529003"/>
              <a:ext cx="28575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51" name="Line 344"/>
            <p:cNvSpPr>
              <a:spLocks noChangeShapeType="1"/>
            </p:cNvSpPr>
            <p:nvPr/>
          </p:nvSpPr>
          <p:spPr bwMode="auto">
            <a:xfrm flipH="1">
              <a:off x="5410200" y="3519478"/>
              <a:ext cx="28575" cy="587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52" name="Picture 345"/>
            <p:cNvPicPr>
              <a:picLocks noChangeAspect="1" noChangeArrowheads="1"/>
            </p:cNvPicPr>
            <p:nvPr/>
          </p:nvPicPr>
          <p:blipFill>
            <a:blip r:embed="rId81"/>
            <a:srcRect/>
            <a:stretch>
              <a:fillRect/>
            </a:stretch>
          </p:blipFill>
          <p:spPr bwMode="auto">
            <a:xfrm>
              <a:off x="5341938" y="3557578"/>
              <a:ext cx="125413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3" name="Freeform 346"/>
            <p:cNvSpPr>
              <a:spLocks/>
            </p:cNvSpPr>
            <p:nvPr/>
          </p:nvSpPr>
          <p:spPr bwMode="auto">
            <a:xfrm>
              <a:off x="5360988" y="3578215"/>
              <a:ext cx="87313" cy="115888"/>
            </a:xfrm>
            <a:custGeom>
              <a:avLst/>
              <a:gdLst>
                <a:gd name="T0" fmla="*/ 0 w 55"/>
                <a:gd name="T1" fmla="*/ 38100 h 73"/>
                <a:gd name="T2" fmla="*/ 9525 w 55"/>
                <a:gd name="T3" fmla="*/ 28575 h 73"/>
                <a:gd name="T4" fmla="*/ 19050 w 55"/>
                <a:gd name="T5" fmla="*/ 19050 h 73"/>
                <a:gd name="T6" fmla="*/ 19050 w 55"/>
                <a:gd name="T7" fmla="*/ 9525 h 73"/>
                <a:gd name="T8" fmla="*/ 28575 w 55"/>
                <a:gd name="T9" fmla="*/ 9525 h 73"/>
                <a:gd name="T10" fmla="*/ 39688 w 55"/>
                <a:gd name="T11" fmla="*/ 0 h 73"/>
                <a:gd name="T12" fmla="*/ 49213 w 55"/>
                <a:gd name="T13" fmla="*/ 0 h 73"/>
                <a:gd name="T14" fmla="*/ 58738 w 55"/>
                <a:gd name="T15" fmla="*/ 0 h 73"/>
                <a:gd name="T16" fmla="*/ 58738 w 55"/>
                <a:gd name="T17" fmla="*/ 0 h 73"/>
                <a:gd name="T18" fmla="*/ 68263 w 55"/>
                <a:gd name="T19" fmla="*/ 0 h 73"/>
                <a:gd name="T20" fmla="*/ 68263 w 55"/>
                <a:gd name="T21" fmla="*/ 0 h 73"/>
                <a:gd name="T22" fmla="*/ 68263 w 55"/>
                <a:gd name="T23" fmla="*/ 0 h 73"/>
                <a:gd name="T24" fmla="*/ 77788 w 55"/>
                <a:gd name="T25" fmla="*/ 9525 h 73"/>
                <a:gd name="T26" fmla="*/ 77788 w 55"/>
                <a:gd name="T27" fmla="*/ 9525 h 73"/>
                <a:gd name="T28" fmla="*/ 77788 w 55"/>
                <a:gd name="T29" fmla="*/ 9525 h 73"/>
                <a:gd name="T30" fmla="*/ 87313 w 55"/>
                <a:gd name="T31" fmla="*/ 19050 h 73"/>
                <a:gd name="T32" fmla="*/ 87313 w 55"/>
                <a:gd name="T33" fmla="*/ 28575 h 73"/>
                <a:gd name="T34" fmla="*/ 87313 w 55"/>
                <a:gd name="T35" fmla="*/ 38100 h 73"/>
                <a:gd name="T36" fmla="*/ 87313 w 55"/>
                <a:gd name="T37" fmla="*/ 47625 h 73"/>
                <a:gd name="T38" fmla="*/ 87313 w 55"/>
                <a:gd name="T39" fmla="*/ 66675 h 73"/>
                <a:gd name="T40" fmla="*/ 87313 w 55"/>
                <a:gd name="T41" fmla="*/ 76200 h 73"/>
                <a:gd name="T42" fmla="*/ 77788 w 55"/>
                <a:gd name="T43" fmla="*/ 85725 h 73"/>
                <a:gd name="T44" fmla="*/ 68263 w 55"/>
                <a:gd name="T45" fmla="*/ 96838 h 73"/>
                <a:gd name="T46" fmla="*/ 58738 w 55"/>
                <a:gd name="T47" fmla="*/ 106363 h 73"/>
                <a:gd name="T48" fmla="*/ 49213 w 55"/>
                <a:gd name="T49" fmla="*/ 115888 h 73"/>
                <a:gd name="T50" fmla="*/ 49213 w 55"/>
                <a:gd name="T51" fmla="*/ 115888 h 73"/>
                <a:gd name="T52" fmla="*/ 39688 w 55"/>
                <a:gd name="T53" fmla="*/ 115888 h 73"/>
                <a:gd name="T54" fmla="*/ 28575 w 55"/>
                <a:gd name="T55" fmla="*/ 115888 h 73"/>
                <a:gd name="T56" fmla="*/ 28575 w 55"/>
                <a:gd name="T57" fmla="*/ 115888 h 73"/>
                <a:gd name="T58" fmla="*/ 19050 w 55"/>
                <a:gd name="T59" fmla="*/ 115888 h 73"/>
                <a:gd name="T60" fmla="*/ 19050 w 55"/>
                <a:gd name="T61" fmla="*/ 115888 h 73"/>
                <a:gd name="T62" fmla="*/ 9525 w 55"/>
                <a:gd name="T63" fmla="*/ 115888 h 73"/>
                <a:gd name="T64" fmla="*/ 9525 w 55"/>
                <a:gd name="T65" fmla="*/ 106363 h 73"/>
                <a:gd name="T66" fmla="*/ 9525 w 55"/>
                <a:gd name="T67" fmla="*/ 106363 h 73"/>
                <a:gd name="T68" fmla="*/ 0 w 55"/>
                <a:gd name="T69" fmla="*/ 106363 h 73"/>
                <a:gd name="T70" fmla="*/ 0 w 55"/>
                <a:gd name="T71" fmla="*/ 96838 h 73"/>
                <a:gd name="T72" fmla="*/ 0 w 55"/>
                <a:gd name="T73" fmla="*/ 85725 h 73"/>
                <a:gd name="T74" fmla="*/ 0 w 55"/>
                <a:gd name="T75" fmla="*/ 76200 h 73"/>
                <a:gd name="T76" fmla="*/ 0 w 55"/>
                <a:gd name="T77" fmla="*/ 66675 h 73"/>
                <a:gd name="T78" fmla="*/ 0 w 55"/>
                <a:gd name="T79" fmla="*/ 47625 h 73"/>
                <a:gd name="T80" fmla="*/ 0 w 55"/>
                <a:gd name="T81" fmla="*/ 38100 h 73"/>
                <a:gd name="T82" fmla="*/ 0 w 55"/>
                <a:gd name="T83" fmla="*/ 38100 h 73"/>
                <a:gd name="T84" fmla="*/ 0 w 55"/>
                <a:gd name="T85" fmla="*/ 38100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"/>
                <a:gd name="T130" fmla="*/ 0 h 73"/>
                <a:gd name="T131" fmla="*/ 55 w 55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" h="73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6"/>
                  </a:lnTo>
                  <a:lnTo>
                    <a:pt x="55" y="12"/>
                  </a:lnTo>
                  <a:lnTo>
                    <a:pt x="55" y="18"/>
                  </a:lnTo>
                  <a:lnTo>
                    <a:pt x="55" y="24"/>
                  </a:lnTo>
                  <a:lnTo>
                    <a:pt x="55" y="30"/>
                  </a:lnTo>
                  <a:lnTo>
                    <a:pt x="55" y="42"/>
                  </a:lnTo>
                  <a:lnTo>
                    <a:pt x="55" y="48"/>
                  </a:lnTo>
                  <a:lnTo>
                    <a:pt x="49" y="54"/>
                  </a:lnTo>
                  <a:lnTo>
                    <a:pt x="43" y="61"/>
                  </a:lnTo>
                  <a:lnTo>
                    <a:pt x="37" y="67"/>
                  </a:lnTo>
                  <a:lnTo>
                    <a:pt x="31" y="73"/>
                  </a:lnTo>
                  <a:lnTo>
                    <a:pt x="25" y="73"/>
                  </a:lnTo>
                  <a:lnTo>
                    <a:pt x="18" y="73"/>
                  </a:lnTo>
                  <a:lnTo>
                    <a:pt x="12" y="73"/>
                  </a:lnTo>
                  <a:lnTo>
                    <a:pt x="6" y="73"/>
                  </a:lnTo>
                  <a:lnTo>
                    <a:pt x="6" y="67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0" y="2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54" name="Line 347"/>
            <p:cNvSpPr>
              <a:spLocks noChangeShapeType="1"/>
            </p:cNvSpPr>
            <p:nvPr/>
          </p:nvSpPr>
          <p:spPr bwMode="auto">
            <a:xfrm flipH="1">
              <a:off x="5516563" y="3567103"/>
              <a:ext cx="38100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55" name="Line 348"/>
            <p:cNvSpPr>
              <a:spLocks noChangeShapeType="1"/>
            </p:cNvSpPr>
            <p:nvPr/>
          </p:nvSpPr>
          <p:spPr bwMode="auto">
            <a:xfrm flipH="1">
              <a:off x="5495925" y="3557578"/>
              <a:ext cx="30163" cy="682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56" name="Picture 349"/>
            <p:cNvPicPr>
              <a:picLocks noChangeAspect="1" noChangeArrowheads="1"/>
            </p:cNvPicPr>
            <p:nvPr/>
          </p:nvPicPr>
          <p:blipFill>
            <a:blip r:embed="rId82"/>
            <a:srcRect/>
            <a:stretch>
              <a:fillRect/>
            </a:stretch>
          </p:blipFill>
          <p:spPr bwMode="auto">
            <a:xfrm>
              <a:off x="5419725" y="3597265"/>
              <a:ext cx="12541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7" name="Freeform 350"/>
            <p:cNvSpPr>
              <a:spLocks/>
            </p:cNvSpPr>
            <p:nvPr/>
          </p:nvSpPr>
          <p:spPr bwMode="auto">
            <a:xfrm>
              <a:off x="5429250" y="3616315"/>
              <a:ext cx="96838" cy="115888"/>
            </a:xfrm>
            <a:custGeom>
              <a:avLst/>
              <a:gdLst>
                <a:gd name="T0" fmla="*/ 9525 w 61"/>
                <a:gd name="T1" fmla="*/ 38100 h 73"/>
                <a:gd name="T2" fmla="*/ 19050 w 61"/>
                <a:gd name="T3" fmla="*/ 28575 h 73"/>
                <a:gd name="T4" fmla="*/ 28575 w 61"/>
                <a:gd name="T5" fmla="*/ 19050 h 73"/>
                <a:gd name="T6" fmla="*/ 38100 w 61"/>
                <a:gd name="T7" fmla="*/ 9525 h 73"/>
                <a:gd name="T8" fmla="*/ 47625 w 61"/>
                <a:gd name="T9" fmla="*/ 9525 h 73"/>
                <a:gd name="T10" fmla="*/ 57150 w 61"/>
                <a:gd name="T11" fmla="*/ 0 h 73"/>
                <a:gd name="T12" fmla="*/ 66675 w 61"/>
                <a:gd name="T13" fmla="*/ 0 h 73"/>
                <a:gd name="T14" fmla="*/ 66675 w 61"/>
                <a:gd name="T15" fmla="*/ 0 h 73"/>
                <a:gd name="T16" fmla="*/ 77788 w 61"/>
                <a:gd name="T17" fmla="*/ 0 h 73"/>
                <a:gd name="T18" fmla="*/ 77788 w 61"/>
                <a:gd name="T19" fmla="*/ 0 h 73"/>
                <a:gd name="T20" fmla="*/ 77788 w 61"/>
                <a:gd name="T21" fmla="*/ 9525 h 73"/>
                <a:gd name="T22" fmla="*/ 87313 w 61"/>
                <a:gd name="T23" fmla="*/ 9525 h 73"/>
                <a:gd name="T24" fmla="*/ 87313 w 61"/>
                <a:gd name="T25" fmla="*/ 9525 h 73"/>
                <a:gd name="T26" fmla="*/ 96838 w 61"/>
                <a:gd name="T27" fmla="*/ 9525 h 73"/>
                <a:gd name="T28" fmla="*/ 96838 w 61"/>
                <a:gd name="T29" fmla="*/ 19050 h 73"/>
                <a:gd name="T30" fmla="*/ 96838 w 61"/>
                <a:gd name="T31" fmla="*/ 28575 h 73"/>
                <a:gd name="T32" fmla="*/ 96838 w 61"/>
                <a:gd name="T33" fmla="*/ 38100 h 73"/>
                <a:gd name="T34" fmla="*/ 96838 w 61"/>
                <a:gd name="T35" fmla="*/ 47625 h 73"/>
                <a:gd name="T36" fmla="*/ 96838 w 61"/>
                <a:gd name="T37" fmla="*/ 58738 h 73"/>
                <a:gd name="T38" fmla="*/ 96838 w 61"/>
                <a:gd name="T39" fmla="*/ 68263 h 73"/>
                <a:gd name="T40" fmla="*/ 87313 w 61"/>
                <a:gd name="T41" fmla="*/ 77788 h 73"/>
                <a:gd name="T42" fmla="*/ 87313 w 61"/>
                <a:gd name="T43" fmla="*/ 87313 h 73"/>
                <a:gd name="T44" fmla="*/ 77788 w 61"/>
                <a:gd name="T45" fmla="*/ 96838 h 73"/>
                <a:gd name="T46" fmla="*/ 66675 w 61"/>
                <a:gd name="T47" fmla="*/ 106363 h 73"/>
                <a:gd name="T48" fmla="*/ 57150 w 61"/>
                <a:gd name="T49" fmla="*/ 115888 h 73"/>
                <a:gd name="T50" fmla="*/ 47625 w 61"/>
                <a:gd name="T51" fmla="*/ 115888 h 73"/>
                <a:gd name="T52" fmla="*/ 38100 w 61"/>
                <a:gd name="T53" fmla="*/ 115888 h 73"/>
                <a:gd name="T54" fmla="*/ 38100 w 61"/>
                <a:gd name="T55" fmla="*/ 115888 h 73"/>
                <a:gd name="T56" fmla="*/ 28575 w 61"/>
                <a:gd name="T57" fmla="*/ 115888 h 73"/>
                <a:gd name="T58" fmla="*/ 28575 w 61"/>
                <a:gd name="T59" fmla="*/ 115888 h 73"/>
                <a:gd name="T60" fmla="*/ 28575 w 61"/>
                <a:gd name="T61" fmla="*/ 115888 h 73"/>
                <a:gd name="T62" fmla="*/ 19050 w 61"/>
                <a:gd name="T63" fmla="*/ 115888 h 73"/>
                <a:gd name="T64" fmla="*/ 19050 w 61"/>
                <a:gd name="T65" fmla="*/ 106363 h 73"/>
                <a:gd name="T66" fmla="*/ 9525 w 61"/>
                <a:gd name="T67" fmla="*/ 106363 h 73"/>
                <a:gd name="T68" fmla="*/ 9525 w 61"/>
                <a:gd name="T69" fmla="*/ 106363 h 73"/>
                <a:gd name="T70" fmla="*/ 9525 w 61"/>
                <a:gd name="T71" fmla="*/ 96838 h 73"/>
                <a:gd name="T72" fmla="*/ 9525 w 61"/>
                <a:gd name="T73" fmla="*/ 87313 h 73"/>
                <a:gd name="T74" fmla="*/ 0 w 61"/>
                <a:gd name="T75" fmla="*/ 77788 h 73"/>
                <a:gd name="T76" fmla="*/ 9525 w 61"/>
                <a:gd name="T77" fmla="*/ 68263 h 73"/>
                <a:gd name="T78" fmla="*/ 9525 w 61"/>
                <a:gd name="T79" fmla="*/ 47625 h 73"/>
                <a:gd name="T80" fmla="*/ 9525 w 61"/>
                <a:gd name="T81" fmla="*/ 38100 h 73"/>
                <a:gd name="T82" fmla="*/ 9525 w 61"/>
                <a:gd name="T83" fmla="*/ 38100 h 73"/>
                <a:gd name="T84" fmla="*/ 9525 w 61"/>
                <a:gd name="T85" fmla="*/ 38100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73"/>
                <a:gd name="T131" fmla="*/ 61 w 61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73">
                  <a:moveTo>
                    <a:pt x="6" y="24"/>
                  </a:move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49" y="6"/>
                  </a:lnTo>
                  <a:lnTo>
                    <a:pt x="55" y="6"/>
                  </a:lnTo>
                  <a:lnTo>
                    <a:pt x="61" y="6"/>
                  </a:lnTo>
                  <a:lnTo>
                    <a:pt x="61" y="12"/>
                  </a:lnTo>
                  <a:lnTo>
                    <a:pt x="61" y="18"/>
                  </a:lnTo>
                  <a:lnTo>
                    <a:pt x="61" y="24"/>
                  </a:lnTo>
                  <a:lnTo>
                    <a:pt x="61" y="30"/>
                  </a:lnTo>
                  <a:lnTo>
                    <a:pt x="61" y="37"/>
                  </a:lnTo>
                  <a:lnTo>
                    <a:pt x="61" y="43"/>
                  </a:lnTo>
                  <a:lnTo>
                    <a:pt x="55" y="49"/>
                  </a:lnTo>
                  <a:lnTo>
                    <a:pt x="55" y="55"/>
                  </a:lnTo>
                  <a:lnTo>
                    <a:pt x="49" y="61"/>
                  </a:lnTo>
                  <a:lnTo>
                    <a:pt x="42" y="67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2" y="73"/>
                  </a:lnTo>
                  <a:lnTo>
                    <a:pt x="12" y="67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0" y="49"/>
                  </a:lnTo>
                  <a:lnTo>
                    <a:pt x="6" y="43"/>
                  </a:lnTo>
                  <a:lnTo>
                    <a:pt x="6" y="30"/>
                  </a:lnTo>
                  <a:lnTo>
                    <a:pt x="6" y="2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58" name="Line 351"/>
            <p:cNvSpPr>
              <a:spLocks noChangeShapeType="1"/>
            </p:cNvSpPr>
            <p:nvPr/>
          </p:nvSpPr>
          <p:spPr bwMode="auto">
            <a:xfrm flipH="1">
              <a:off x="5670550" y="3654415"/>
              <a:ext cx="28575" cy="587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59" name="Line 352"/>
            <p:cNvSpPr>
              <a:spLocks noChangeShapeType="1"/>
            </p:cNvSpPr>
            <p:nvPr/>
          </p:nvSpPr>
          <p:spPr bwMode="auto">
            <a:xfrm flipH="1">
              <a:off x="5651500" y="3644890"/>
              <a:ext cx="28575" cy="587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60" name="Picture 353"/>
            <p:cNvPicPr>
              <a:picLocks noChangeAspect="1" noChangeArrowheads="1"/>
            </p:cNvPicPr>
            <p:nvPr/>
          </p:nvPicPr>
          <p:blipFill>
            <a:blip r:embed="rId83"/>
            <a:srcRect/>
            <a:stretch>
              <a:fillRect/>
            </a:stretch>
          </p:blipFill>
          <p:spPr bwMode="auto">
            <a:xfrm>
              <a:off x="5573713" y="3684578"/>
              <a:ext cx="12541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1" name="Freeform 354"/>
            <p:cNvSpPr>
              <a:spLocks/>
            </p:cNvSpPr>
            <p:nvPr/>
          </p:nvSpPr>
          <p:spPr bwMode="auto">
            <a:xfrm>
              <a:off x="5592763" y="3703628"/>
              <a:ext cx="96838" cy="115888"/>
            </a:xfrm>
            <a:custGeom>
              <a:avLst/>
              <a:gdLst>
                <a:gd name="T0" fmla="*/ 11113 w 61"/>
                <a:gd name="T1" fmla="*/ 38100 h 73"/>
                <a:gd name="T2" fmla="*/ 11113 w 61"/>
                <a:gd name="T3" fmla="*/ 28575 h 73"/>
                <a:gd name="T4" fmla="*/ 20638 w 61"/>
                <a:gd name="T5" fmla="*/ 19050 h 73"/>
                <a:gd name="T6" fmla="*/ 30163 w 61"/>
                <a:gd name="T7" fmla="*/ 9525 h 73"/>
                <a:gd name="T8" fmla="*/ 39688 w 61"/>
                <a:gd name="T9" fmla="*/ 0 h 73"/>
                <a:gd name="T10" fmla="*/ 49213 w 61"/>
                <a:gd name="T11" fmla="*/ 0 h 73"/>
                <a:gd name="T12" fmla="*/ 49213 w 61"/>
                <a:gd name="T13" fmla="*/ 0 h 73"/>
                <a:gd name="T14" fmla="*/ 58738 w 61"/>
                <a:gd name="T15" fmla="*/ 0 h 73"/>
                <a:gd name="T16" fmla="*/ 58738 w 61"/>
                <a:gd name="T17" fmla="*/ 0 h 73"/>
                <a:gd name="T18" fmla="*/ 68263 w 61"/>
                <a:gd name="T19" fmla="*/ 0 h 73"/>
                <a:gd name="T20" fmla="*/ 68263 w 61"/>
                <a:gd name="T21" fmla="*/ 0 h 73"/>
                <a:gd name="T22" fmla="*/ 77788 w 61"/>
                <a:gd name="T23" fmla="*/ 0 h 73"/>
                <a:gd name="T24" fmla="*/ 77788 w 61"/>
                <a:gd name="T25" fmla="*/ 0 h 73"/>
                <a:gd name="T26" fmla="*/ 77788 w 61"/>
                <a:gd name="T27" fmla="*/ 9525 h 73"/>
                <a:gd name="T28" fmla="*/ 87313 w 61"/>
                <a:gd name="T29" fmla="*/ 9525 h 73"/>
                <a:gd name="T30" fmla="*/ 87313 w 61"/>
                <a:gd name="T31" fmla="*/ 19050 h 73"/>
                <a:gd name="T32" fmla="*/ 87313 w 61"/>
                <a:gd name="T33" fmla="*/ 28575 h 73"/>
                <a:gd name="T34" fmla="*/ 96838 w 61"/>
                <a:gd name="T35" fmla="*/ 38100 h 73"/>
                <a:gd name="T36" fmla="*/ 87313 w 61"/>
                <a:gd name="T37" fmla="*/ 47625 h 73"/>
                <a:gd name="T38" fmla="*/ 87313 w 61"/>
                <a:gd name="T39" fmla="*/ 57150 h 73"/>
                <a:gd name="T40" fmla="*/ 87313 w 61"/>
                <a:gd name="T41" fmla="*/ 77788 h 73"/>
                <a:gd name="T42" fmla="*/ 77788 w 61"/>
                <a:gd name="T43" fmla="*/ 87313 h 73"/>
                <a:gd name="T44" fmla="*/ 68263 w 61"/>
                <a:gd name="T45" fmla="*/ 96838 h 73"/>
                <a:gd name="T46" fmla="*/ 68263 w 61"/>
                <a:gd name="T47" fmla="*/ 106363 h 73"/>
                <a:gd name="T48" fmla="*/ 58738 w 61"/>
                <a:gd name="T49" fmla="*/ 106363 h 73"/>
                <a:gd name="T50" fmla="*/ 49213 w 61"/>
                <a:gd name="T51" fmla="*/ 115888 h 73"/>
                <a:gd name="T52" fmla="*/ 39688 w 61"/>
                <a:gd name="T53" fmla="*/ 115888 h 73"/>
                <a:gd name="T54" fmla="*/ 30163 w 61"/>
                <a:gd name="T55" fmla="*/ 115888 h 73"/>
                <a:gd name="T56" fmla="*/ 30163 w 61"/>
                <a:gd name="T57" fmla="*/ 115888 h 73"/>
                <a:gd name="T58" fmla="*/ 20638 w 61"/>
                <a:gd name="T59" fmla="*/ 115888 h 73"/>
                <a:gd name="T60" fmla="*/ 20638 w 61"/>
                <a:gd name="T61" fmla="*/ 115888 h 73"/>
                <a:gd name="T62" fmla="*/ 20638 w 61"/>
                <a:gd name="T63" fmla="*/ 106363 h 73"/>
                <a:gd name="T64" fmla="*/ 11113 w 61"/>
                <a:gd name="T65" fmla="*/ 106363 h 73"/>
                <a:gd name="T66" fmla="*/ 11113 w 61"/>
                <a:gd name="T67" fmla="*/ 106363 h 73"/>
                <a:gd name="T68" fmla="*/ 11113 w 61"/>
                <a:gd name="T69" fmla="*/ 96838 h 73"/>
                <a:gd name="T70" fmla="*/ 0 w 61"/>
                <a:gd name="T71" fmla="*/ 96838 h 73"/>
                <a:gd name="T72" fmla="*/ 0 w 61"/>
                <a:gd name="T73" fmla="*/ 87313 h 73"/>
                <a:gd name="T74" fmla="*/ 0 w 61"/>
                <a:gd name="T75" fmla="*/ 77788 h 73"/>
                <a:gd name="T76" fmla="*/ 0 w 61"/>
                <a:gd name="T77" fmla="*/ 57150 h 73"/>
                <a:gd name="T78" fmla="*/ 0 w 61"/>
                <a:gd name="T79" fmla="*/ 47625 h 73"/>
                <a:gd name="T80" fmla="*/ 11113 w 61"/>
                <a:gd name="T81" fmla="*/ 38100 h 73"/>
                <a:gd name="T82" fmla="*/ 11113 w 61"/>
                <a:gd name="T83" fmla="*/ 38100 h 73"/>
                <a:gd name="T84" fmla="*/ 11113 w 61"/>
                <a:gd name="T85" fmla="*/ 38100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73"/>
                <a:gd name="T131" fmla="*/ 61 w 61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73">
                  <a:moveTo>
                    <a:pt x="7" y="24"/>
                  </a:moveTo>
                  <a:lnTo>
                    <a:pt x="7" y="18"/>
                  </a:lnTo>
                  <a:lnTo>
                    <a:pt x="13" y="12"/>
                  </a:lnTo>
                  <a:lnTo>
                    <a:pt x="19" y="6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49" y="6"/>
                  </a:lnTo>
                  <a:lnTo>
                    <a:pt x="55" y="6"/>
                  </a:lnTo>
                  <a:lnTo>
                    <a:pt x="55" y="12"/>
                  </a:lnTo>
                  <a:lnTo>
                    <a:pt x="55" y="18"/>
                  </a:lnTo>
                  <a:lnTo>
                    <a:pt x="61" y="24"/>
                  </a:lnTo>
                  <a:lnTo>
                    <a:pt x="55" y="30"/>
                  </a:lnTo>
                  <a:lnTo>
                    <a:pt x="55" y="36"/>
                  </a:lnTo>
                  <a:lnTo>
                    <a:pt x="55" y="49"/>
                  </a:lnTo>
                  <a:lnTo>
                    <a:pt x="49" y="55"/>
                  </a:lnTo>
                  <a:lnTo>
                    <a:pt x="43" y="61"/>
                  </a:lnTo>
                  <a:lnTo>
                    <a:pt x="43" y="67"/>
                  </a:lnTo>
                  <a:lnTo>
                    <a:pt x="37" y="67"/>
                  </a:lnTo>
                  <a:lnTo>
                    <a:pt x="31" y="73"/>
                  </a:lnTo>
                  <a:lnTo>
                    <a:pt x="25" y="73"/>
                  </a:lnTo>
                  <a:lnTo>
                    <a:pt x="19" y="73"/>
                  </a:lnTo>
                  <a:lnTo>
                    <a:pt x="13" y="73"/>
                  </a:lnTo>
                  <a:lnTo>
                    <a:pt x="13" y="67"/>
                  </a:lnTo>
                  <a:lnTo>
                    <a:pt x="7" y="67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7" y="2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62" name="Line 355"/>
            <p:cNvSpPr>
              <a:spLocks noChangeShapeType="1"/>
            </p:cNvSpPr>
            <p:nvPr/>
          </p:nvSpPr>
          <p:spPr bwMode="auto">
            <a:xfrm flipH="1">
              <a:off x="5748338" y="3694103"/>
              <a:ext cx="38100" cy="666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63" name="Line 356"/>
            <p:cNvSpPr>
              <a:spLocks noChangeShapeType="1"/>
            </p:cNvSpPr>
            <p:nvPr/>
          </p:nvSpPr>
          <p:spPr bwMode="auto">
            <a:xfrm flipH="1">
              <a:off x="5729288" y="3684578"/>
              <a:ext cx="28575" cy="57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64" name="Picture 357"/>
            <p:cNvPicPr>
              <a:picLocks noChangeAspect="1" noChangeArrowheads="1"/>
            </p:cNvPicPr>
            <p:nvPr/>
          </p:nvPicPr>
          <p:blipFill>
            <a:blip r:embed="rId84"/>
            <a:srcRect/>
            <a:stretch>
              <a:fillRect/>
            </a:stretch>
          </p:blipFill>
          <p:spPr bwMode="auto">
            <a:xfrm>
              <a:off x="5651500" y="3722678"/>
              <a:ext cx="125413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5" name="Freeform 358"/>
            <p:cNvSpPr>
              <a:spLocks/>
            </p:cNvSpPr>
            <p:nvPr/>
          </p:nvSpPr>
          <p:spPr bwMode="auto">
            <a:xfrm>
              <a:off x="5670550" y="3741728"/>
              <a:ext cx="96838" cy="115888"/>
            </a:xfrm>
            <a:custGeom>
              <a:avLst/>
              <a:gdLst>
                <a:gd name="T0" fmla="*/ 9525 w 61"/>
                <a:gd name="T1" fmla="*/ 39688 h 73"/>
                <a:gd name="T2" fmla="*/ 9525 w 61"/>
                <a:gd name="T3" fmla="*/ 28575 h 73"/>
                <a:gd name="T4" fmla="*/ 19050 w 61"/>
                <a:gd name="T5" fmla="*/ 19050 h 73"/>
                <a:gd name="T6" fmla="*/ 28575 w 61"/>
                <a:gd name="T7" fmla="*/ 9525 h 73"/>
                <a:gd name="T8" fmla="*/ 39688 w 61"/>
                <a:gd name="T9" fmla="*/ 0 h 73"/>
                <a:gd name="T10" fmla="*/ 49213 w 61"/>
                <a:gd name="T11" fmla="*/ 0 h 73"/>
                <a:gd name="T12" fmla="*/ 58738 w 61"/>
                <a:gd name="T13" fmla="*/ 0 h 73"/>
                <a:gd name="T14" fmla="*/ 58738 w 61"/>
                <a:gd name="T15" fmla="*/ 0 h 73"/>
                <a:gd name="T16" fmla="*/ 68263 w 61"/>
                <a:gd name="T17" fmla="*/ 0 h 73"/>
                <a:gd name="T18" fmla="*/ 68263 w 61"/>
                <a:gd name="T19" fmla="*/ 0 h 73"/>
                <a:gd name="T20" fmla="*/ 77788 w 61"/>
                <a:gd name="T21" fmla="*/ 0 h 73"/>
                <a:gd name="T22" fmla="*/ 77788 w 61"/>
                <a:gd name="T23" fmla="*/ 0 h 73"/>
                <a:gd name="T24" fmla="*/ 77788 w 61"/>
                <a:gd name="T25" fmla="*/ 9525 h 73"/>
                <a:gd name="T26" fmla="*/ 87313 w 61"/>
                <a:gd name="T27" fmla="*/ 9525 h 73"/>
                <a:gd name="T28" fmla="*/ 87313 w 61"/>
                <a:gd name="T29" fmla="*/ 19050 h 73"/>
                <a:gd name="T30" fmla="*/ 87313 w 61"/>
                <a:gd name="T31" fmla="*/ 19050 h 73"/>
                <a:gd name="T32" fmla="*/ 96838 w 61"/>
                <a:gd name="T33" fmla="*/ 28575 h 73"/>
                <a:gd name="T34" fmla="*/ 96838 w 61"/>
                <a:gd name="T35" fmla="*/ 39688 h 73"/>
                <a:gd name="T36" fmla="*/ 96838 w 61"/>
                <a:gd name="T37" fmla="*/ 58738 h 73"/>
                <a:gd name="T38" fmla="*/ 87313 w 61"/>
                <a:gd name="T39" fmla="*/ 68263 h 73"/>
                <a:gd name="T40" fmla="*/ 87313 w 61"/>
                <a:gd name="T41" fmla="*/ 77788 h 73"/>
                <a:gd name="T42" fmla="*/ 77788 w 61"/>
                <a:gd name="T43" fmla="*/ 87313 h 73"/>
                <a:gd name="T44" fmla="*/ 68263 w 61"/>
                <a:gd name="T45" fmla="*/ 96838 h 73"/>
                <a:gd name="T46" fmla="*/ 58738 w 61"/>
                <a:gd name="T47" fmla="*/ 106363 h 73"/>
                <a:gd name="T48" fmla="*/ 49213 w 61"/>
                <a:gd name="T49" fmla="*/ 106363 h 73"/>
                <a:gd name="T50" fmla="*/ 49213 w 61"/>
                <a:gd name="T51" fmla="*/ 115888 h 73"/>
                <a:gd name="T52" fmla="*/ 39688 w 61"/>
                <a:gd name="T53" fmla="*/ 115888 h 73"/>
                <a:gd name="T54" fmla="*/ 28575 w 61"/>
                <a:gd name="T55" fmla="*/ 115888 h 73"/>
                <a:gd name="T56" fmla="*/ 28575 w 61"/>
                <a:gd name="T57" fmla="*/ 115888 h 73"/>
                <a:gd name="T58" fmla="*/ 19050 w 61"/>
                <a:gd name="T59" fmla="*/ 115888 h 73"/>
                <a:gd name="T60" fmla="*/ 19050 w 61"/>
                <a:gd name="T61" fmla="*/ 115888 h 73"/>
                <a:gd name="T62" fmla="*/ 9525 w 61"/>
                <a:gd name="T63" fmla="*/ 106363 h 73"/>
                <a:gd name="T64" fmla="*/ 9525 w 61"/>
                <a:gd name="T65" fmla="*/ 106363 h 73"/>
                <a:gd name="T66" fmla="*/ 9525 w 61"/>
                <a:gd name="T67" fmla="*/ 106363 h 73"/>
                <a:gd name="T68" fmla="*/ 0 w 61"/>
                <a:gd name="T69" fmla="*/ 96838 h 73"/>
                <a:gd name="T70" fmla="*/ 0 w 61"/>
                <a:gd name="T71" fmla="*/ 96838 h 73"/>
                <a:gd name="T72" fmla="*/ 0 w 61"/>
                <a:gd name="T73" fmla="*/ 87313 h 73"/>
                <a:gd name="T74" fmla="*/ 0 w 61"/>
                <a:gd name="T75" fmla="*/ 68263 h 73"/>
                <a:gd name="T76" fmla="*/ 0 w 61"/>
                <a:gd name="T77" fmla="*/ 58738 h 73"/>
                <a:gd name="T78" fmla="*/ 0 w 61"/>
                <a:gd name="T79" fmla="*/ 49213 h 73"/>
                <a:gd name="T80" fmla="*/ 9525 w 61"/>
                <a:gd name="T81" fmla="*/ 39688 h 73"/>
                <a:gd name="T82" fmla="*/ 9525 w 61"/>
                <a:gd name="T83" fmla="*/ 39688 h 73"/>
                <a:gd name="T84" fmla="*/ 9525 w 61"/>
                <a:gd name="T85" fmla="*/ 39688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73"/>
                <a:gd name="T131" fmla="*/ 61 w 61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73">
                  <a:moveTo>
                    <a:pt x="6" y="25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49" y="6"/>
                  </a:lnTo>
                  <a:lnTo>
                    <a:pt x="55" y="6"/>
                  </a:lnTo>
                  <a:lnTo>
                    <a:pt x="55" y="12"/>
                  </a:lnTo>
                  <a:lnTo>
                    <a:pt x="61" y="18"/>
                  </a:lnTo>
                  <a:lnTo>
                    <a:pt x="61" y="25"/>
                  </a:lnTo>
                  <a:lnTo>
                    <a:pt x="61" y="37"/>
                  </a:lnTo>
                  <a:lnTo>
                    <a:pt x="55" y="43"/>
                  </a:lnTo>
                  <a:lnTo>
                    <a:pt x="55" y="49"/>
                  </a:lnTo>
                  <a:lnTo>
                    <a:pt x="49" y="55"/>
                  </a:lnTo>
                  <a:lnTo>
                    <a:pt x="43" y="61"/>
                  </a:lnTo>
                  <a:lnTo>
                    <a:pt x="37" y="67"/>
                  </a:lnTo>
                  <a:lnTo>
                    <a:pt x="31" y="67"/>
                  </a:lnTo>
                  <a:lnTo>
                    <a:pt x="31" y="73"/>
                  </a:lnTo>
                  <a:lnTo>
                    <a:pt x="25" y="73"/>
                  </a:lnTo>
                  <a:lnTo>
                    <a:pt x="18" y="73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6" y="2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66" name="Picture 359"/>
            <p:cNvPicPr>
              <a:picLocks noChangeAspect="1" noChangeArrowheads="1"/>
            </p:cNvPicPr>
            <p:nvPr/>
          </p:nvPicPr>
          <p:blipFill>
            <a:blip r:embed="rId85"/>
            <a:srcRect/>
            <a:stretch>
              <a:fillRect/>
            </a:stretch>
          </p:blipFill>
          <p:spPr bwMode="auto">
            <a:xfrm>
              <a:off x="5476875" y="3567103"/>
              <a:ext cx="203200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7" name="Freeform 360"/>
            <p:cNvSpPr>
              <a:spLocks/>
            </p:cNvSpPr>
            <p:nvPr/>
          </p:nvSpPr>
          <p:spPr bwMode="auto">
            <a:xfrm>
              <a:off x="5507038" y="3597265"/>
              <a:ext cx="144463" cy="184150"/>
            </a:xfrm>
            <a:custGeom>
              <a:avLst/>
              <a:gdLst>
                <a:gd name="T0" fmla="*/ 106363 w 91"/>
                <a:gd name="T1" fmla="*/ 115888 h 116"/>
                <a:gd name="T2" fmla="*/ 85725 w 91"/>
                <a:gd name="T3" fmla="*/ 144463 h 116"/>
                <a:gd name="T4" fmla="*/ 76200 w 91"/>
                <a:gd name="T5" fmla="*/ 153988 h 116"/>
                <a:gd name="T6" fmla="*/ 66675 w 91"/>
                <a:gd name="T7" fmla="*/ 163513 h 116"/>
                <a:gd name="T8" fmla="*/ 66675 w 91"/>
                <a:gd name="T9" fmla="*/ 173038 h 116"/>
                <a:gd name="T10" fmla="*/ 57150 w 91"/>
                <a:gd name="T11" fmla="*/ 173038 h 116"/>
                <a:gd name="T12" fmla="*/ 57150 w 91"/>
                <a:gd name="T13" fmla="*/ 173038 h 116"/>
                <a:gd name="T14" fmla="*/ 47625 w 91"/>
                <a:gd name="T15" fmla="*/ 184150 h 116"/>
                <a:gd name="T16" fmla="*/ 47625 w 91"/>
                <a:gd name="T17" fmla="*/ 184150 h 116"/>
                <a:gd name="T18" fmla="*/ 38100 w 91"/>
                <a:gd name="T19" fmla="*/ 173038 h 116"/>
                <a:gd name="T20" fmla="*/ 28575 w 91"/>
                <a:gd name="T21" fmla="*/ 173038 h 116"/>
                <a:gd name="T22" fmla="*/ 19050 w 91"/>
                <a:gd name="T23" fmla="*/ 173038 h 116"/>
                <a:gd name="T24" fmla="*/ 19050 w 91"/>
                <a:gd name="T25" fmla="*/ 163513 h 116"/>
                <a:gd name="T26" fmla="*/ 9525 w 91"/>
                <a:gd name="T27" fmla="*/ 163513 h 116"/>
                <a:gd name="T28" fmla="*/ 9525 w 91"/>
                <a:gd name="T29" fmla="*/ 153988 h 116"/>
                <a:gd name="T30" fmla="*/ 0 w 91"/>
                <a:gd name="T31" fmla="*/ 153988 h 116"/>
                <a:gd name="T32" fmla="*/ 0 w 91"/>
                <a:gd name="T33" fmla="*/ 144463 h 116"/>
                <a:gd name="T34" fmla="*/ 0 w 91"/>
                <a:gd name="T35" fmla="*/ 144463 h 116"/>
                <a:gd name="T36" fmla="*/ 0 w 91"/>
                <a:gd name="T37" fmla="*/ 134938 h 116"/>
                <a:gd name="T38" fmla="*/ 0 w 91"/>
                <a:gd name="T39" fmla="*/ 125413 h 116"/>
                <a:gd name="T40" fmla="*/ 9525 w 91"/>
                <a:gd name="T41" fmla="*/ 115888 h 116"/>
                <a:gd name="T42" fmla="*/ 19050 w 91"/>
                <a:gd name="T43" fmla="*/ 96837 h 116"/>
                <a:gd name="T44" fmla="*/ 38100 w 91"/>
                <a:gd name="T45" fmla="*/ 66675 h 116"/>
                <a:gd name="T46" fmla="*/ 57150 w 91"/>
                <a:gd name="T47" fmla="*/ 38100 h 116"/>
                <a:gd name="T48" fmla="*/ 66675 w 91"/>
                <a:gd name="T49" fmla="*/ 19050 h 116"/>
                <a:gd name="T50" fmla="*/ 76200 w 91"/>
                <a:gd name="T51" fmla="*/ 9525 h 116"/>
                <a:gd name="T52" fmla="*/ 76200 w 91"/>
                <a:gd name="T53" fmla="*/ 9525 h 116"/>
                <a:gd name="T54" fmla="*/ 85725 w 91"/>
                <a:gd name="T55" fmla="*/ 0 h 116"/>
                <a:gd name="T56" fmla="*/ 85725 w 91"/>
                <a:gd name="T57" fmla="*/ 0 h 116"/>
                <a:gd name="T58" fmla="*/ 96838 w 91"/>
                <a:gd name="T59" fmla="*/ 0 h 116"/>
                <a:gd name="T60" fmla="*/ 96838 w 91"/>
                <a:gd name="T61" fmla="*/ 0 h 116"/>
                <a:gd name="T62" fmla="*/ 106363 w 91"/>
                <a:gd name="T63" fmla="*/ 0 h 116"/>
                <a:gd name="T64" fmla="*/ 115888 w 91"/>
                <a:gd name="T65" fmla="*/ 0 h 116"/>
                <a:gd name="T66" fmla="*/ 125413 w 91"/>
                <a:gd name="T67" fmla="*/ 9525 h 116"/>
                <a:gd name="T68" fmla="*/ 125413 w 91"/>
                <a:gd name="T69" fmla="*/ 9525 h 116"/>
                <a:gd name="T70" fmla="*/ 134938 w 91"/>
                <a:gd name="T71" fmla="*/ 19050 h 116"/>
                <a:gd name="T72" fmla="*/ 134938 w 91"/>
                <a:gd name="T73" fmla="*/ 19050 h 116"/>
                <a:gd name="T74" fmla="*/ 144463 w 91"/>
                <a:gd name="T75" fmla="*/ 28575 h 116"/>
                <a:gd name="T76" fmla="*/ 144463 w 91"/>
                <a:gd name="T77" fmla="*/ 28575 h 116"/>
                <a:gd name="T78" fmla="*/ 144463 w 91"/>
                <a:gd name="T79" fmla="*/ 38100 h 116"/>
                <a:gd name="T80" fmla="*/ 144463 w 91"/>
                <a:gd name="T81" fmla="*/ 47625 h 116"/>
                <a:gd name="T82" fmla="*/ 144463 w 91"/>
                <a:gd name="T83" fmla="*/ 47625 h 116"/>
                <a:gd name="T84" fmla="*/ 134938 w 91"/>
                <a:gd name="T85" fmla="*/ 66675 h 116"/>
                <a:gd name="T86" fmla="*/ 125413 w 91"/>
                <a:gd name="T87" fmla="*/ 77788 h 116"/>
                <a:gd name="T88" fmla="*/ 106363 w 91"/>
                <a:gd name="T89" fmla="*/ 115888 h 116"/>
                <a:gd name="T90" fmla="*/ 106363 w 91"/>
                <a:gd name="T91" fmla="*/ 115888 h 116"/>
                <a:gd name="T92" fmla="*/ 106363 w 91"/>
                <a:gd name="T93" fmla="*/ 115888 h 1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1"/>
                <a:gd name="T142" fmla="*/ 0 h 116"/>
                <a:gd name="T143" fmla="*/ 91 w 91"/>
                <a:gd name="T144" fmla="*/ 116 h 1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1" h="116">
                  <a:moveTo>
                    <a:pt x="67" y="73"/>
                  </a:moveTo>
                  <a:lnTo>
                    <a:pt x="54" y="91"/>
                  </a:lnTo>
                  <a:lnTo>
                    <a:pt x="48" y="97"/>
                  </a:lnTo>
                  <a:lnTo>
                    <a:pt x="42" y="103"/>
                  </a:lnTo>
                  <a:lnTo>
                    <a:pt x="42" y="109"/>
                  </a:lnTo>
                  <a:lnTo>
                    <a:pt x="36" y="109"/>
                  </a:lnTo>
                  <a:lnTo>
                    <a:pt x="30" y="116"/>
                  </a:lnTo>
                  <a:lnTo>
                    <a:pt x="24" y="109"/>
                  </a:lnTo>
                  <a:lnTo>
                    <a:pt x="18" y="109"/>
                  </a:lnTo>
                  <a:lnTo>
                    <a:pt x="12" y="109"/>
                  </a:lnTo>
                  <a:lnTo>
                    <a:pt x="12" y="103"/>
                  </a:lnTo>
                  <a:lnTo>
                    <a:pt x="6" y="103"/>
                  </a:lnTo>
                  <a:lnTo>
                    <a:pt x="6" y="97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6" y="73"/>
                  </a:lnTo>
                  <a:lnTo>
                    <a:pt x="12" y="61"/>
                  </a:lnTo>
                  <a:lnTo>
                    <a:pt x="24" y="42"/>
                  </a:lnTo>
                  <a:lnTo>
                    <a:pt x="36" y="24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9" y="6"/>
                  </a:lnTo>
                  <a:lnTo>
                    <a:pt x="85" y="12"/>
                  </a:lnTo>
                  <a:lnTo>
                    <a:pt x="91" y="18"/>
                  </a:lnTo>
                  <a:lnTo>
                    <a:pt x="91" y="24"/>
                  </a:lnTo>
                  <a:lnTo>
                    <a:pt x="91" y="30"/>
                  </a:lnTo>
                  <a:lnTo>
                    <a:pt x="85" y="42"/>
                  </a:lnTo>
                  <a:lnTo>
                    <a:pt x="79" y="49"/>
                  </a:lnTo>
                  <a:lnTo>
                    <a:pt x="67" y="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68" name="Picture 361"/>
            <p:cNvPicPr>
              <a:picLocks noChangeAspect="1" noChangeArrowheads="1"/>
            </p:cNvPicPr>
            <p:nvPr/>
          </p:nvPicPr>
          <p:blipFill>
            <a:blip r:embed="rId86"/>
            <a:srcRect/>
            <a:stretch>
              <a:fillRect/>
            </a:stretch>
          </p:blipFill>
          <p:spPr bwMode="auto">
            <a:xfrm>
              <a:off x="5710238" y="3703628"/>
              <a:ext cx="203200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9" name="Freeform 362"/>
            <p:cNvSpPr>
              <a:spLocks/>
            </p:cNvSpPr>
            <p:nvPr/>
          </p:nvSpPr>
          <p:spPr bwMode="auto">
            <a:xfrm>
              <a:off x="5738813" y="3732203"/>
              <a:ext cx="144463" cy="174625"/>
            </a:xfrm>
            <a:custGeom>
              <a:avLst/>
              <a:gdLst>
                <a:gd name="T0" fmla="*/ 106363 w 91"/>
                <a:gd name="T1" fmla="*/ 115888 h 110"/>
                <a:gd name="T2" fmla="*/ 87313 w 91"/>
                <a:gd name="T3" fmla="*/ 146050 h 110"/>
                <a:gd name="T4" fmla="*/ 77788 w 91"/>
                <a:gd name="T5" fmla="*/ 155575 h 110"/>
                <a:gd name="T6" fmla="*/ 66675 w 91"/>
                <a:gd name="T7" fmla="*/ 165100 h 110"/>
                <a:gd name="T8" fmla="*/ 57150 w 91"/>
                <a:gd name="T9" fmla="*/ 174625 h 110"/>
                <a:gd name="T10" fmla="*/ 57150 w 91"/>
                <a:gd name="T11" fmla="*/ 174625 h 110"/>
                <a:gd name="T12" fmla="*/ 47625 w 91"/>
                <a:gd name="T13" fmla="*/ 174625 h 110"/>
                <a:gd name="T14" fmla="*/ 47625 w 91"/>
                <a:gd name="T15" fmla="*/ 174625 h 110"/>
                <a:gd name="T16" fmla="*/ 38100 w 91"/>
                <a:gd name="T17" fmla="*/ 174625 h 110"/>
                <a:gd name="T18" fmla="*/ 28575 w 91"/>
                <a:gd name="T19" fmla="*/ 174625 h 110"/>
                <a:gd name="T20" fmla="*/ 28575 w 91"/>
                <a:gd name="T21" fmla="*/ 174625 h 110"/>
                <a:gd name="T22" fmla="*/ 19050 w 91"/>
                <a:gd name="T23" fmla="*/ 165100 h 110"/>
                <a:gd name="T24" fmla="*/ 9525 w 91"/>
                <a:gd name="T25" fmla="*/ 165100 h 110"/>
                <a:gd name="T26" fmla="*/ 9525 w 91"/>
                <a:gd name="T27" fmla="*/ 155575 h 110"/>
                <a:gd name="T28" fmla="*/ 0 w 91"/>
                <a:gd name="T29" fmla="*/ 155575 h 110"/>
                <a:gd name="T30" fmla="*/ 0 w 91"/>
                <a:gd name="T31" fmla="*/ 146050 h 110"/>
                <a:gd name="T32" fmla="*/ 0 w 91"/>
                <a:gd name="T33" fmla="*/ 146050 h 110"/>
                <a:gd name="T34" fmla="*/ 0 w 91"/>
                <a:gd name="T35" fmla="*/ 134938 h 110"/>
                <a:gd name="T36" fmla="*/ 0 w 91"/>
                <a:gd name="T37" fmla="*/ 125413 h 110"/>
                <a:gd name="T38" fmla="*/ 0 w 91"/>
                <a:gd name="T39" fmla="*/ 125413 h 110"/>
                <a:gd name="T40" fmla="*/ 9525 w 91"/>
                <a:gd name="T41" fmla="*/ 106363 h 110"/>
                <a:gd name="T42" fmla="*/ 19050 w 91"/>
                <a:gd name="T43" fmla="*/ 96837 h 110"/>
                <a:gd name="T44" fmla="*/ 38100 w 91"/>
                <a:gd name="T45" fmla="*/ 68263 h 110"/>
                <a:gd name="T46" fmla="*/ 57150 w 91"/>
                <a:gd name="T47" fmla="*/ 28575 h 110"/>
                <a:gd name="T48" fmla="*/ 66675 w 91"/>
                <a:gd name="T49" fmla="*/ 19050 h 110"/>
                <a:gd name="T50" fmla="*/ 77788 w 91"/>
                <a:gd name="T51" fmla="*/ 9525 h 110"/>
                <a:gd name="T52" fmla="*/ 77788 w 91"/>
                <a:gd name="T53" fmla="*/ 0 h 110"/>
                <a:gd name="T54" fmla="*/ 87313 w 91"/>
                <a:gd name="T55" fmla="*/ 0 h 110"/>
                <a:gd name="T56" fmla="*/ 87313 w 91"/>
                <a:gd name="T57" fmla="*/ 0 h 110"/>
                <a:gd name="T58" fmla="*/ 96838 w 91"/>
                <a:gd name="T59" fmla="*/ 0 h 110"/>
                <a:gd name="T60" fmla="*/ 106363 w 91"/>
                <a:gd name="T61" fmla="*/ 0 h 110"/>
                <a:gd name="T62" fmla="*/ 106363 w 91"/>
                <a:gd name="T63" fmla="*/ 0 h 110"/>
                <a:gd name="T64" fmla="*/ 115888 w 91"/>
                <a:gd name="T65" fmla="*/ 0 h 110"/>
                <a:gd name="T66" fmla="*/ 125413 w 91"/>
                <a:gd name="T67" fmla="*/ 9525 h 110"/>
                <a:gd name="T68" fmla="*/ 134938 w 91"/>
                <a:gd name="T69" fmla="*/ 9525 h 110"/>
                <a:gd name="T70" fmla="*/ 134938 w 91"/>
                <a:gd name="T71" fmla="*/ 19050 h 110"/>
                <a:gd name="T72" fmla="*/ 144463 w 91"/>
                <a:gd name="T73" fmla="*/ 19050 h 110"/>
                <a:gd name="T74" fmla="*/ 144463 w 91"/>
                <a:gd name="T75" fmla="*/ 28575 h 110"/>
                <a:gd name="T76" fmla="*/ 144463 w 91"/>
                <a:gd name="T77" fmla="*/ 38100 h 110"/>
                <a:gd name="T78" fmla="*/ 144463 w 91"/>
                <a:gd name="T79" fmla="*/ 38100 h 110"/>
                <a:gd name="T80" fmla="*/ 144463 w 91"/>
                <a:gd name="T81" fmla="*/ 49212 h 110"/>
                <a:gd name="T82" fmla="*/ 144463 w 91"/>
                <a:gd name="T83" fmla="*/ 49212 h 110"/>
                <a:gd name="T84" fmla="*/ 134938 w 91"/>
                <a:gd name="T85" fmla="*/ 68263 h 110"/>
                <a:gd name="T86" fmla="*/ 125413 w 91"/>
                <a:gd name="T87" fmla="*/ 77788 h 110"/>
                <a:gd name="T88" fmla="*/ 106363 w 91"/>
                <a:gd name="T89" fmla="*/ 115888 h 110"/>
                <a:gd name="T90" fmla="*/ 106363 w 91"/>
                <a:gd name="T91" fmla="*/ 115888 h 110"/>
                <a:gd name="T92" fmla="*/ 106363 w 91"/>
                <a:gd name="T93" fmla="*/ 115888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1"/>
                <a:gd name="T142" fmla="*/ 0 h 110"/>
                <a:gd name="T143" fmla="*/ 91 w 91"/>
                <a:gd name="T144" fmla="*/ 110 h 1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1" h="110">
                  <a:moveTo>
                    <a:pt x="67" y="73"/>
                  </a:moveTo>
                  <a:lnTo>
                    <a:pt x="55" y="92"/>
                  </a:lnTo>
                  <a:lnTo>
                    <a:pt x="49" y="98"/>
                  </a:lnTo>
                  <a:lnTo>
                    <a:pt x="42" y="104"/>
                  </a:lnTo>
                  <a:lnTo>
                    <a:pt x="36" y="110"/>
                  </a:lnTo>
                  <a:lnTo>
                    <a:pt x="30" y="110"/>
                  </a:lnTo>
                  <a:lnTo>
                    <a:pt x="24" y="110"/>
                  </a:lnTo>
                  <a:lnTo>
                    <a:pt x="18" y="110"/>
                  </a:lnTo>
                  <a:lnTo>
                    <a:pt x="12" y="104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6" y="67"/>
                  </a:lnTo>
                  <a:lnTo>
                    <a:pt x="12" y="61"/>
                  </a:lnTo>
                  <a:lnTo>
                    <a:pt x="24" y="43"/>
                  </a:lnTo>
                  <a:lnTo>
                    <a:pt x="36" y="18"/>
                  </a:lnTo>
                  <a:lnTo>
                    <a:pt x="42" y="12"/>
                  </a:lnTo>
                  <a:lnTo>
                    <a:pt x="49" y="6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9" y="6"/>
                  </a:lnTo>
                  <a:lnTo>
                    <a:pt x="85" y="6"/>
                  </a:lnTo>
                  <a:lnTo>
                    <a:pt x="85" y="12"/>
                  </a:lnTo>
                  <a:lnTo>
                    <a:pt x="91" y="12"/>
                  </a:lnTo>
                  <a:lnTo>
                    <a:pt x="91" y="18"/>
                  </a:lnTo>
                  <a:lnTo>
                    <a:pt x="91" y="24"/>
                  </a:lnTo>
                  <a:lnTo>
                    <a:pt x="91" y="31"/>
                  </a:lnTo>
                  <a:lnTo>
                    <a:pt x="85" y="43"/>
                  </a:lnTo>
                  <a:lnTo>
                    <a:pt x="79" y="49"/>
                  </a:lnTo>
                  <a:lnTo>
                    <a:pt x="67" y="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70" name="Line 363"/>
            <p:cNvSpPr>
              <a:spLocks noChangeShapeType="1"/>
            </p:cNvSpPr>
            <p:nvPr/>
          </p:nvSpPr>
          <p:spPr bwMode="auto">
            <a:xfrm flipH="1">
              <a:off x="5913438" y="3800465"/>
              <a:ext cx="28575" cy="57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71" name="Line 364"/>
            <p:cNvSpPr>
              <a:spLocks noChangeShapeType="1"/>
            </p:cNvSpPr>
            <p:nvPr/>
          </p:nvSpPr>
          <p:spPr bwMode="auto">
            <a:xfrm flipH="1">
              <a:off x="5883275" y="3781415"/>
              <a:ext cx="39688" cy="57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72" name="Picture 365"/>
            <p:cNvPicPr>
              <a:picLocks noChangeAspect="1" noChangeArrowheads="1"/>
            </p:cNvPicPr>
            <p:nvPr/>
          </p:nvPicPr>
          <p:blipFill>
            <a:blip r:embed="rId87"/>
            <a:srcRect/>
            <a:stretch>
              <a:fillRect/>
            </a:stretch>
          </p:blipFill>
          <p:spPr bwMode="auto">
            <a:xfrm>
              <a:off x="5805488" y="3819515"/>
              <a:ext cx="127000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3" name="Freeform 366"/>
            <p:cNvSpPr>
              <a:spLocks/>
            </p:cNvSpPr>
            <p:nvPr/>
          </p:nvSpPr>
          <p:spPr bwMode="auto">
            <a:xfrm>
              <a:off x="5816600" y="3838565"/>
              <a:ext cx="106363" cy="115888"/>
            </a:xfrm>
            <a:custGeom>
              <a:avLst/>
              <a:gdLst>
                <a:gd name="T0" fmla="*/ 19050 w 67"/>
                <a:gd name="T1" fmla="*/ 28575 h 73"/>
                <a:gd name="T2" fmla="*/ 19050 w 67"/>
                <a:gd name="T3" fmla="*/ 19050 h 73"/>
                <a:gd name="T4" fmla="*/ 28575 w 67"/>
                <a:gd name="T5" fmla="*/ 9525 h 73"/>
                <a:gd name="T6" fmla="*/ 38100 w 67"/>
                <a:gd name="T7" fmla="*/ 9525 h 73"/>
                <a:gd name="T8" fmla="*/ 47625 w 67"/>
                <a:gd name="T9" fmla="*/ 0 h 73"/>
                <a:gd name="T10" fmla="*/ 57150 w 67"/>
                <a:gd name="T11" fmla="*/ 0 h 73"/>
                <a:gd name="T12" fmla="*/ 66675 w 67"/>
                <a:gd name="T13" fmla="*/ 0 h 73"/>
                <a:gd name="T14" fmla="*/ 76200 w 67"/>
                <a:gd name="T15" fmla="*/ 0 h 73"/>
                <a:gd name="T16" fmla="*/ 76200 w 67"/>
                <a:gd name="T17" fmla="*/ 0 h 73"/>
                <a:gd name="T18" fmla="*/ 85725 w 67"/>
                <a:gd name="T19" fmla="*/ 0 h 73"/>
                <a:gd name="T20" fmla="*/ 85725 w 67"/>
                <a:gd name="T21" fmla="*/ 0 h 73"/>
                <a:gd name="T22" fmla="*/ 85725 w 67"/>
                <a:gd name="T23" fmla="*/ 9525 h 73"/>
                <a:gd name="T24" fmla="*/ 96838 w 67"/>
                <a:gd name="T25" fmla="*/ 9525 h 73"/>
                <a:gd name="T26" fmla="*/ 96838 w 67"/>
                <a:gd name="T27" fmla="*/ 9525 h 73"/>
                <a:gd name="T28" fmla="*/ 96838 w 67"/>
                <a:gd name="T29" fmla="*/ 19050 h 73"/>
                <a:gd name="T30" fmla="*/ 96838 w 67"/>
                <a:gd name="T31" fmla="*/ 28575 h 73"/>
                <a:gd name="T32" fmla="*/ 106363 w 67"/>
                <a:gd name="T33" fmla="*/ 39688 h 73"/>
                <a:gd name="T34" fmla="*/ 106363 w 67"/>
                <a:gd name="T35" fmla="*/ 49213 h 73"/>
                <a:gd name="T36" fmla="*/ 96838 w 67"/>
                <a:gd name="T37" fmla="*/ 58738 h 73"/>
                <a:gd name="T38" fmla="*/ 96838 w 67"/>
                <a:gd name="T39" fmla="*/ 68263 h 73"/>
                <a:gd name="T40" fmla="*/ 85725 w 67"/>
                <a:gd name="T41" fmla="*/ 77788 h 73"/>
                <a:gd name="T42" fmla="*/ 85725 w 67"/>
                <a:gd name="T43" fmla="*/ 87313 h 73"/>
                <a:gd name="T44" fmla="*/ 76200 w 67"/>
                <a:gd name="T45" fmla="*/ 96838 h 73"/>
                <a:gd name="T46" fmla="*/ 66675 w 67"/>
                <a:gd name="T47" fmla="*/ 106363 h 73"/>
                <a:gd name="T48" fmla="*/ 57150 w 67"/>
                <a:gd name="T49" fmla="*/ 106363 h 73"/>
                <a:gd name="T50" fmla="*/ 47625 w 67"/>
                <a:gd name="T51" fmla="*/ 115888 h 73"/>
                <a:gd name="T52" fmla="*/ 38100 w 67"/>
                <a:gd name="T53" fmla="*/ 115888 h 73"/>
                <a:gd name="T54" fmla="*/ 28575 w 67"/>
                <a:gd name="T55" fmla="*/ 115888 h 73"/>
                <a:gd name="T56" fmla="*/ 28575 w 67"/>
                <a:gd name="T57" fmla="*/ 115888 h 73"/>
                <a:gd name="T58" fmla="*/ 19050 w 67"/>
                <a:gd name="T59" fmla="*/ 106363 h 73"/>
                <a:gd name="T60" fmla="*/ 19050 w 67"/>
                <a:gd name="T61" fmla="*/ 106363 h 73"/>
                <a:gd name="T62" fmla="*/ 19050 w 67"/>
                <a:gd name="T63" fmla="*/ 106363 h 73"/>
                <a:gd name="T64" fmla="*/ 9525 w 67"/>
                <a:gd name="T65" fmla="*/ 106363 h 73"/>
                <a:gd name="T66" fmla="*/ 9525 w 67"/>
                <a:gd name="T67" fmla="*/ 96838 h 73"/>
                <a:gd name="T68" fmla="*/ 9525 w 67"/>
                <a:gd name="T69" fmla="*/ 96838 h 73"/>
                <a:gd name="T70" fmla="*/ 0 w 67"/>
                <a:gd name="T71" fmla="*/ 87313 h 73"/>
                <a:gd name="T72" fmla="*/ 0 w 67"/>
                <a:gd name="T73" fmla="*/ 77788 h 73"/>
                <a:gd name="T74" fmla="*/ 0 w 67"/>
                <a:gd name="T75" fmla="*/ 68263 h 73"/>
                <a:gd name="T76" fmla="*/ 9525 w 67"/>
                <a:gd name="T77" fmla="*/ 58738 h 73"/>
                <a:gd name="T78" fmla="*/ 9525 w 67"/>
                <a:gd name="T79" fmla="*/ 39688 h 73"/>
                <a:gd name="T80" fmla="*/ 19050 w 67"/>
                <a:gd name="T81" fmla="*/ 28575 h 73"/>
                <a:gd name="T82" fmla="*/ 19050 w 67"/>
                <a:gd name="T83" fmla="*/ 28575 h 73"/>
                <a:gd name="T84" fmla="*/ 19050 w 67"/>
                <a:gd name="T85" fmla="*/ 28575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73"/>
                <a:gd name="T131" fmla="*/ 67 w 67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73">
                  <a:moveTo>
                    <a:pt x="12" y="18"/>
                  </a:move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61" y="6"/>
                  </a:lnTo>
                  <a:lnTo>
                    <a:pt x="61" y="12"/>
                  </a:lnTo>
                  <a:lnTo>
                    <a:pt x="61" y="18"/>
                  </a:lnTo>
                  <a:lnTo>
                    <a:pt x="67" y="25"/>
                  </a:lnTo>
                  <a:lnTo>
                    <a:pt x="67" y="31"/>
                  </a:lnTo>
                  <a:lnTo>
                    <a:pt x="61" y="37"/>
                  </a:lnTo>
                  <a:lnTo>
                    <a:pt x="61" y="43"/>
                  </a:lnTo>
                  <a:lnTo>
                    <a:pt x="54" y="49"/>
                  </a:lnTo>
                  <a:lnTo>
                    <a:pt x="54" y="55"/>
                  </a:lnTo>
                  <a:lnTo>
                    <a:pt x="48" y="61"/>
                  </a:lnTo>
                  <a:lnTo>
                    <a:pt x="42" y="67"/>
                  </a:lnTo>
                  <a:lnTo>
                    <a:pt x="36" y="67"/>
                  </a:lnTo>
                  <a:lnTo>
                    <a:pt x="30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2" y="67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6" y="37"/>
                  </a:lnTo>
                  <a:lnTo>
                    <a:pt x="6" y="25"/>
                  </a:lnTo>
                  <a:lnTo>
                    <a:pt x="12" y="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74" name="Line 367"/>
            <p:cNvSpPr>
              <a:spLocks noChangeShapeType="1"/>
            </p:cNvSpPr>
            <p:nvPr/>
          </p:nvSpPr>
          <p:spPr bwMode="auto">
            <a:xfrm flipH="1">
              <a:off x="5980113" y="3848090"/>
              <a:ext cx="39688" cy="587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75" name="Line 368"/>
            <p:cNvSpPr>
              <a:spLocks noChangeShapeType="1"/>
            </p:cNvSpPr>
            <p:nvPr/>
          </p:nvSpPr>
          <p:spPr bwMode="auto">
            <a:xfrm flipH="1">
              <a:off x="5961063" y="3838565"/>
              <a:ext cx="38100" cy="587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76" name="Picture 369"/>
            <p:cNvPicPr>
              <a:picLocks noChangeAspect="1" noChangeArrowheads="1"/>
            </p:cNvPicPr>
            <p:nvPr/>
          </p:nvPicPr>
          <p:blipFill>
            <a:blip r:embed="rId88"/>
            <a:srcRect/>
            <a:stretch>
              <a:fillRect/>
            </a:stretch>
          </p:blipFill>
          <p:spPr bwMode="auto">
            <a:xfrm>
              <a:off x="5873750" y="3867140"/>
              <a:ext cx="134938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7" name="Freeform 370"/>
            <p:cNvSpPr>
              <a:spLocks/>
            </p:cNvSpPr>
            <p:nvPr/>
          </p:nvSpPr>
          <p:spPr bwMode="auto">
            <a:xfrm>
              <a:off x="5892800" y="3887778"/>
              <a:ext cx="96838" cy="115888"/>
            </a:xfrm>
            <a:custGeom>
              <a:avLst/>
              <a:gdLst>
                <a:gd name="T0" fmla="*/ 9525 w 61"/>
                <a:gd name="T1" fmla="*/ 28575 h 73"/>
                <a:gd name="T2" fmla="*/ 20638 w 61"/>
                <a:gd name="T3" fmla="*/ 19050 h 73"/>
                <a:gd name="T4" fmla="*/ 30163 w 61"/>
                <a:gd name="T5" fmla="*/ 19050 h 73"/>
                <a:gd name="T6" fmla="*/ 39688 w 61"/>
                <a:gd name="T7" fmla="*/ 9525 h 73"/>
                <a:gd name="T8" fmla="*/ 49213 w 61"/>
                <a:gd name="T9" fmla="*/ 0 h 73"/>
                <a:gd name="T10" fmla="*/ 58738 w 61"/>
                <a:gd name="T11" fmla="*/ 0 h 73"/>
                <a:gd name="T12" fmla="*/ 68263 w 61"/>
                <a:gd name="T13" fmla="*/ 0 h 73"/>
                <a:gd name="T14" fmla="*/ 68263 w 61"/>
                <a:gd name="T15" fmla="*/ 0 h 73"/>
                <a:gd name="T16" fmla="*/ 77788 w 61"/>
                <a:gd name="T17" fmla="*/ 0 h 73"/>
                <a:gd name="T18" fmla="*/ 77788 w 61"/>
                <a:gd name="T19" fmla="*/ 0 h 73"/>
                <a:gd name="T20" fmla="*/ 87313 w 61"/>
                <a:gd name="T21" fmla="*/ 9525 h 73"/>
                <a:gd name="T22" fmla="*/ 87313 w 61"/>
                <a:gd name="T23" fmla="*/ 9525 h 73"/>
                <a:gd name="T24" fmla="*/ 87313 w 61"/>
                <a:gd name="T25" fmla="*/ 9525 h 73"/>
                <a:gd name="T26" fmla="*/ 96838 w 61"/>
                <a:gd name="T27" fmla="*/ 19050 h 73"/>
                <a:gd name="T28" fmla="*/ 96838 w 61"/>
                <a:gd name="T29" fmla="*/ 19050 h 73"/>
                <a:gd name="T30" fmla="*/ 96838 w 61"/>
                <a:gd name="T31" fmla="*/ 28575 h 73"/>
                <a:gd name="T32" fmla="*/ 96838 w 61"/>
                <a:gd name="T33" fmla="*/ 38100 h 73"/>
                <a:gd name="T34" fmla="*/ 96838 w 61"/>
                <a:gd name="T35" fmla="*/ 47625 h 73"/>
                <a:gd name="T36" fmla="*/ 96838 w 61"/>
                <a:gd name="T37" fmla="*/ 57150 h 73"/>
                <a:gd name="T38" fmla="*/ 87313 w 61"/>
                <a:gd name="T39" fmla="*/ 66675 h 73"/>
                <a:gd name="T40" fmla="*/ 87313 w 61"/>
                <a:gd name="T41" fmla="*/ 85725 h 73"/>
                <a:gd name="T42" fmla="*/ 77788 w 61"/>
                <a:gd name="T43" fmla="*/ 96838 h 73"/>
                <a:gd name="T44" fmla="*/ 68263 w 61"/>
                <a:gd name="T45" fmla="*/ 96838 h 73"/>
                <a:gd name="T46" fmla="*/ 58738 w 61"/>
                <a:gd name="T47" fmla="*/ 106363 h 73"/>
                <a:gd name="T48" fmla="*/ 49213 w 61"/>
                <a:gd name="T49" fmla="*/ 115888 h 73"/>
                <a:gd name="T50" fmla="*/ 39688 w 61"/>
                <a:gd name="T51" fmla="*/ 115888 h 73"/>
                <a:gd name="T52" fmla="*/ 30163 w 61"/>
                <a:gd name="T53" fmla="*/ 115888 h 73"/>
                <a:gd name="T54" fmla="*/ 20638 w 61"/>
                <a:gd name="T55" fmla="*/ 115888 h 73"/>
                <a:gd name="T56" fmla="*/ 20638 w 61"/>
                <a:gd name="T57" fmla="*/ 115888 h 73"/>
                <a:gd name="T58" fmla="*/ 20638 w 61"/>
                <a:gd name="T59" fmla="*/ 106363 h 73"/>
                <a:gd name="T60" fmla="*/ 9525 w 61"/>
                <a:gd name="T61" fmla="*/ 106363 h 73"/>
                <a:gd name="T62" fmla="*/ 9525 w 61"/>
                <a:gd name="T63" fmla="*/ 106363 h 73"/>
                <a:gd name="T64" fmla="*/ 0 w 61"/>
                <a:gd name="T65" fmla="*/ 106363 h 73"/>
                <a:gd name="T66" fmla="*/ 0 w 61"/>
                <a:gd name="T67" fmla="*/ 96838 h 73"/>
                <a:gd name="T68" fmla="*/ 0 w 61"/>
                <a:gd name="T69" fmla="*/ 96838 h 73"/>
                <a:gd name="T70" fmla="*/ 0 w 61"/>
                <a:gd name="T71" fmla="*/ 85725 h 73"/>
                <a:gd name="T72" fmla="*/ 0 w 61"/>
                <a:gd name="T73" fmla="*/ 76200 h 73"/>
                <a:gd name="T74" fmla="*/ 0 w 61"/>
                <a:gd name="T75" fmla="*/ 66675 h 73"/>
                <a:gd name="T76" fmla="*/ 0 w 61"/>
                <a:gd name="T77" fmla="*/ 57150 h 73"/>
                <a:gd name="T78" fmla="*/ 9525 w 61"/>
                <a:gd name="T79" fmla="*/ 38100 h 73"/>
                <a:gd name="T80" fmla="*/ 9525 w 61"/>
                <a:gd name="T81" fmla="*/ 28575 h 73"/>
                <a:gd name="T82" fmla="*/ 9525 w 61"/>
                <a:gd name="T83" fmla="*/ 28575 h 73"/>
                <a:gd name="T84" fmla="*/ 9525 w 61"/>
                <a:gd name="T85" fmla="*/ 28575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73"/>
                <a:gd name="T131" fmla="*/ 61 w 61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73">
                  <a:moveTo>
                    <a:pt x="6" y="18"/>
                  </a:moveTo>
                  <a:lnTo>
                    <a:pt x="13" y="12"/>
                  </a:lnTo>
                  <a:lnTo>
                    <a:pt x="19" y="12"/>
                  </a:lnTo>
                  <a:lnTo>
                    <a:pt x="25" y="6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5" y="6"/>
                  </a:lnTo>
                  <a:lnTo>
                    <a:pt x="61" y="12"/>
                  </a:lnTo>
                  <a:lnTo>
                    <a:pt x="61" y="18"/>
                  </a:lnTo>
                  <a:lnTo>
                    <a:pt x="61" y="24"/>
                  </a:lnTo>
                  <a:lnTo>
                    <a:pt x="61" y="30"/>
                  </a:lnTo>
                  <a:lnTo>
                    <a:pt x="61" y="36"/>
                  </a:lnTo>
                  <a:lnTo>
                    <a:pt x="55" y="42"/>
                  </a:lnTo>
                  <a:lnTo>
                    <a:pt x="55" y="54"/>
                  </a:lnTo>
                  <a:lnTo>
                    <a:pt x="49" y="61"/>
                  </a:lnTo>
                  <a:lnTo>
                    <a:pt x="43" y="61"/>
                  </a:lnTo>
                  <a:lnTo>
                    <a:pt x="37" y="67"/>
                  </a:lnTo>
                  <a:lnTo>
                    <a:pt x="31" y="73"/>
                  </a:lnTo>
                  <a:lnTo>
                    <a:pt x="25" y="73"/>
                  </a:lnTo>
                  <a:lnTo>
                    <a:pt x="19" y="73"/>
                  </a:lnTo>
                  <a:lnTo>
                    <a:pt x="13" y="73"/>
                  </a:lnTo>
                  <a:lnTo>
                    <a:pt x="13" y="67"/>
                  </a:lnTo>
                  <a:lnTo>
                    <a:pt x="6" y="67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6" y="24"/>
                  </a:lnTo>
                  <a:lnTo>
                    <a:pt x="6" y="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78" name="Picture 371"/>
            <p:cNvPicPr>
              <a:picLocks noChangeAspect="1" noChangeArrowheads="1"/>
            </p:cNvPicPr>
            <p:nvPr/>
          </p:nvPicPr>
          <p:blipFill>
            <a:blip r:embed="rId89"/>
            <a:srcRect/>
            <a:stretch>
              <a:fillRect/>
            </a:stretch>
          </p:blipFill>
          <p:spPr bwMode="auto">
            <a:xfrm>
              <a:off x="5922963" y="3867140"/>
              <a:ext cx="22225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" name="Freeform 372"/>
            <p:cNvSpPr>
              <a:spLocks/>
            </p:cNvSpPr>
            <p:nvPr/>
          </p:nvSpPr>
          <p:spPr bwMode="auto">
            <a:xfrm>
              <a:off x="5951538" y="3897303"/>
              <a:ext cx="153988" cy="163513"/>
            </a:xfrm>
            <a:custGeom>
              <a:avLst/>
              <a:gdLst>
                <a:gd name="T0" fmla="*/ 115888 w 97"/>
                <a:gd name="T1" fmla="*/ 106363 h 103"/>
                <a:gd name="T2" fmla="*/ 87313 w 97"/>
                <a:gd name="T3" fmla="*/ 134938 h 103"/>
                <a:gd name="T4" fmla="*/ 77788 w 97"/>
                <a:gd name="T5" fmla="*/ 153988 h 103"/>
                <a:gd name="T6" fmla="*/ 68263 w 97"/>
                <a:gd name="T7" fmla="*/ 163513 h 103"/>
                <a:gd name="T8" fmla="*/ 68263 w 97"/>
                <a:gd name="T9" fmla="*/ 163513 h 103"/>
                <a:gd name="T10" fmla="*/ 57150 w 97"/>
                <a:gd name="T11" fmla="*/ 163513 h 103"/>
                <a:gd name="T12" fmla="*/ 47625 w 97"/>
                <a:gd name="T13" fmla="*/ 163513 h 103"/>
                <a:gd name="T14" fmla="*/ 47625 w 97"/>
                <a:gd name="T15" fmla="*/ 163513 h 103"/>
                <a:gd name="T16" fmla="*/ 38100 w 97"/>
                <a:gd name="T17" fmla="*/ 163513 h 103"/>
                <a:gd name="T18" fmla="*/ 28575 w 97"/>
                <a:gd name="T19" fmla="*/ 163513 h 103"/>
                <a:gd name="T20" fmla="*/ 28575 w 97"/>
                <a:gd name="T21" fmla="*/ 163513 h 103"/>
                <a:gd name="T22" fmla="*/ 19050 w 97"/>
                <a:gd name="T23" fmla="*/ 153988 h 103"/>
                <a:gd name="T24" fmla="*/ 9525 w 97"/>
                <a:gd name="T25" fmla="*/ 153988 h 103"/>
                <a:gd name="T26" fmla="*/ 9525 w 97"/>
                <a:gd name="T27" fmla="*/ 144463 h 103"/>
                <a:gd name="T28" fmla="*/ 9525 w 97"/>
                <a:gd name="T29" fmla="*/ 144463 h 103"/>
                <a:gd name="T30" fmla="*/ 0 w 97"/>
                <a:gd name="T31" fmla="*/ 134938 h 103"/>
                <a:gd name="T32" fmla="*/ 0 w 97"/>
                <a:gd name="T33" fmla="*/ 125413 h 103"/>
                <a:gd name="T34" fmla="*/ 0 w 97"/>
                <a:gd name="T35" fmla="*/ 125413 h 103"/>
                <a:gd name="T36" fmla="*/ 9525 w 97"/>
                <a:gd name="T37" fmla="*/ 115888 h 103"/>
                <a:gd name="T38" fmla="*/ 9525 w 97"/>
                <a:gd name="T39" fmla="*/ 106363 h 103"/>
                <a:gd name="T40" fmla="*/ 9525 w 97"/>
                <a:gd name="T41" fmla="*/ 96838 h 103"/>
                <a:gd name="T42" fmla="*/ 19050 w 97"/>
                <a:gd name="T43" fmla="*/ 87313 h 103"/>
                <a:gd name="T44" fmla="*/ 47625 w 97"/>
                <a:gd name="T45" fmla="*/ 57150 h 103"/>
                <a:gd name="T46" fmla="*/ 68263 w 97"/>
                <a:gd name="T47" fmla="*/ 28575 h 103"/>
                <a:gd name="T48" fmla="*/ 77788 w 97"/>
                <a:gd name="T49" fmla="*/ 9525 h 103"/>
                <a:gd name="T50" fmla="*/ 87313 w 97"/>
                <a:gd name="T51" fmla="*/ 0 h 103"/>
                <a:gd name="T52" fmla="*/ 96838 w 97"/>
                <a:gd name="T53" fmla="*/ 0 h 103"/>
                <a:gd name="T54" fmla="*/ 106363 w 97"/>
                <a:gd name="T55" fmla="*/ 0 h 103"/>
                <a:gd name="T56" fmla="*/ 106363 w 97"/>
                <a:gd name="T57" fmla="*/ 0 h 103"/>
                <a:gd name="T58" fmla="*/ 115888 w 97"/>
                <a:gd name="T59" fmla="*/ 0 h 103"/>
                <a:gd name="T60" fmla="*/ 115888 w 97"/>
                <a:gd name="T61" fmla="*/ 0 h 103"/>
                <a:gd name="T62" fmla="*/ 125413 w 97"/>
                <a:gd name="T63" fmla="*/ 0 h 103"/>
                <a:gd name="T64" fmla="*/ 134938 w 97"/>
                <a:gd name="T65" fmla="*/ 0 h 103"/>
                <a:gd name="T66" fmla="*/ 144463 w 97"/>
                <a:gd name="T67" fmla="*/ 9525 h 103"/>
                <a:gd name="T68" fmla="*/ 144463 w 97"/>
                <a:gd name="T69" fmla="*/ 9525 h 103"/>
                <a:gd name="T70" fmla="*/ 153988 w 97"/>
                <a:gd name="T71" fmla="*/ 19050 h 103"/>
                <a:gd name="T72" fmla="*/ 153988 w 97"/>
                <a:gd name="T73" fmla="*/ 28575 h 103"/>
                <a:gd name="T74" fmla="*/ 153988 w 97"/>
                <a:gd name="T75" fmla="*/ 28575 h 103"/>
                <a:gd name="T76" fmla="*/ 153988 w 97"/>
                <a:gd name="T77" fmla="*/ 38100 h 103"/>
                <a:gd name="T78" fmla="*/ 153988 w 97"/>
                <a:gd name="T79" fmla="*/ 38100 h 103"/>
                <a:gd name="T80" fmla="*/ 153988 w 97"/>
                <a:gd name="T81" fmla="*/ 47625 h 103"/>
                <a:gd name="T82" fmla="*/ 153988 w 97"/>
                <a:gd name="T83" fmla="*/ 57150 h 103"/>
                <a:gd name="T84" fmla="*/ 144463 w 97"/>
                <a:gd name="T85" fmla="*/ 66675 h 103"/>
                <a:gd name="T86" fmla="*/ 134938 w 97"/>
                <a:gd name="T87" fmla="*/ 76200 h 103"/>
                <a:gd name="T88" fmla="*/ 115888 w 97"/>
                <a:gd name="T89" fmla="*/ 106363 h 103"/>
                <a:gd name="T90" fmla="*/ 115888 w 97"/>
                <a:gd name="T91" fmla="*/ 106363 h 103"/>
                <a:gd name="T92" fmla="*/ 115888 w 97"/>
                <a:gd name="T93" fmla="*/ 106363 h 1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7"/>
                <a:gd name="T142" fmla="*/ 0 h 103"/>
                <a:gd name="T143" fmla="*/ 97 w 97"/>
                <a:gd name="T144" fmla="*/ 103 h 10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7" h="103">
                  <a:moveTo>
                    <a:pt x="73" y="67"/>
                  </a:moveTo>
                  <a:lnTo>
                    <a:pt x="55" y="85"/>
                  </a:lnTo>
                  <a:lnTo>
                    <a:pt x="49" y="97"/>
                  </a:lnTo>
                  <a:lnTo>
                    <a:pt x="43" y="103"/>
                  </a:lnTo>
                  <a:lnTo>
                    <a:pt x="36" y="103"/>
                  </a:lnTo>
                  <a:lnTo>
                    <a:pt x="30" y="103"/>
                  </a:lnTo>
                  <a:lnTo>
                    <a:pt x="24" y="103"/>
                  </a:lnTo>
                  <a:lnTo>
                    <a:pt x="18" y="103"/>
                  </a:lnTo>
                  <a:lnTo>
                    <a:pt x="12" y="97"/>
                  </a:lnTo>
                  <a:lnTo>
                    <a:pt x="6" y="97"/>
                  </a:lnTo>
                  <a:lnTo>
                    <a:pt x="6" y="91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6" y="73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12" y="55"/>
                  </a:lnTo>
                  <a:lnTo>
                    <a:pt x="30" y="36"/>
                  </a:lnTo>
                  <a:lnTo>
                    <a:pt x="43" y="18"/>
                  </a:lnTo>
                  <a:lnTo>
                    <a:pt x="49" y="6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91" y="6"/>
                  </a:lnTo>
                  <a:lnTo>
                    <a:pt x="97" y="12"/>
                  </a:lnTo>
                  <a:lnTo>
                    <a:pt x="97" y="18"/>
                  </a:lnTo>
                  <a:lnTo>
                    <a:pt x="97" y="24"/>
                  </a:lnTo>
                  <a:lnTo>
                    <a:pt x="97" y="30"/>
                  </a:lnTo>
                  <a:lnTo>
                    <a:pt x="97" y="36"/>
                  </a:lnTo>
                  <a:lnTo>
                    <a:pt x="91" y="42"/>
                  </a:lnTo>
                  <a:lnTo>
                    <a:pt x="85" y="48"/>
                  </a:lnTo>
                  <a:lnTo>
                    <a:pt x="73" y="6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80" name="Line 373"/>
            <p:cNvSpPr>
              <a:spLocks noChangeShapeType="1"/>
            </p:cNvSpPr>
            <p:nvPr/>
          </p:nvSpPr>
          <p:spPr bwMode="auto">
            <a:xfrm flipH="1">
              <a:off x="6126163" y="3963978"/>
              <a:ext cx="38100" cy="587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81" name="Line 374"/>
            <p:cNvSpPr>
              <a:spLocks noChangeShapeType="1"/>
            </p:cNvSpPr>
            <p:nvPr/>
          </p:nvSpPr>
          <p:spPr bwMode="auto">
            <a:xfrm flipH="1">
              <a:off x="6105525" y="3954453"/>
              <a:ext cx="39688" cy="587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82" name="Picture 375"/>
            <p:cNvPicPr>
              <a:picLocks noChangeAspect="1" noChangeArrowheads="1"/>
            </p:cNvPicPr>
            <p:nvPr/>
          </p:nvPicPr>
          <p:blipFill>
            <a:blip r:embed="rId90"/>
            <a:srcRect/>
            <a:stretch>
              <a:fillRect/>
            </a:stretch>
          </p:blipFill>
          <p:spPr bwMode="auto">
            <a:xfrm>
              <a:off x="6019800" y="3984615"/>
              <a:ext cx="12541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3" name="Freeform 376"/>
            <p:cNvSpPr>
              <a:spLocks/>
            </p:cNvSpPr>
            <p:nvPr/>
          </p:nvSpPr>
          <p:spPr bwMode="auto">
            <a:xfrm>
              <a:off x="6029325" y="4003665"/>
              <a:ext cx="106363" cy="115888"/>
            </a:xfrm>
            <a:custGeom>
              <a:avLst/>
              <a:gdLst>
                <a:gd name="T0" fmla="*/ 19050 w 67"/>
                <a:gd name="T1" fmla="*/ 28575 h 73"/>
                <a:gd name="T2" fmla="*/ 28575 w 67"/>
                <a:gd name="T3" fmla="*/ 19050 h 73"/>
                <a:gd name="T4" fmla="*/ 38100 w 67"/>
                <a:gd name="T5" fmla="*/ 19050 h 73"/>
                <a:gd name="T6" fmla="*/ 47625 w 67"/>
                <a:gd name="T7" fmla="*/ 9525 h 73"/>
                <a:gd name="T8" fmla="*/ 57150 w 67"/>
                <a:gd name="T9" fmla="*/ 0 h 73"/>
                <a:gd name="T10" fmla="*/ 66675 w 67"/>
                <a:gd name="T11" fmla="*/ 0 h 73"/>
                <a:gd name="T12" fmla="*/ 76200 w 67"/>
                <a:gd name="T13" fmla="*/ 0 h 73"/>
                <a:gd name="T14" fmla="*/ 76200 w 67"/>
                <a:gd name="T15" fmla="*/ 0 h 73"/>
                <a:gd name="T16" fmla="*/ 85725 w 67"/>
                <a:gd name="T17" fmla="*/ 0 h 73"/>
                <a:gd name="T18" fmla="*/ 85725 w 67"/>
                <a:gd name="T19" fmla="*/ 9525 h 73"/>
                <a:gd name="T20" fmla="*/ 85725 w 67"/>
                <a:gd name="T21" fmla="*/ 9525 h 73"/>
                <a:gd name="T22" fmla="*/ 96838 w 67"/>
                <a:gd name="T23" fmla="*/ 9525 h 73"/>
                <a:gd name="T24" fmla="*/ 96838 w 67"/>
                <a:gd name="T25" fmla="*/ 9525 h 73"/>
                <a:gd name="T26" fmla="*/ 96838 w 67"/>
                <a:gd name="T27" fmla="*/ 19050 h 73"/>
                <a:gd name="T28" fmla="*/ 106363 w 67"/>
                <a:gd name="T29" fmla="*/ 19050 h 73"/>
                <a:gd name="T30" fmla="*/ 106363 w 67"/>
                <a:gd name="T31" fmla="*/ 28575 h 73"/>
                <a:gd name="T32" fmla="*/ 106363 w 67"/>
                <a:gd name="T33" fmla="*/ 38100 h 73"/>
                <a:gd name="T34" fmla="*/ 106363 w 67"/>
                <a:gd name="T35" fmla="*/ 47625 h 73"/>
                <a:gd name="T36" fmla="*/ 96838 w 67"/>
                <a:gd name="T37" fmla="*/ 57150 h 73"/>
                <a:gd name="T38" fmla="*/ 96838 w 67"/>
                <a:gd name="T39" fmla="*/ 76200 h 73"/>
                <a:gd name="T40" fmla="*/ 85725 w 67"/>
                <a:gd name="T41" fmla="*/ 87313 h 73"/>
                <a:gd name="T42" fmla="*/ 85725 w 67"/>
                <a:gd name="T43" fmla="*/ 96838 h 73"/>
                <a:gd name="T44" fmla="*/ 76200 w 67"/>
                <a:gd name="T45" fmla="*/ 96838 h 73"/>
                <a:gd name="T46" fmla="*/ 66675 w 67"/>
                <a:gd name="T47" fmla="*/ 106363 h 73"/>
                <a:gd name="T48" fmla="*/ 57150 w 67"/>
                <a:gd name="T49" fmla="*/ 115888 h 73"/>
                <a:gd name="T50" fmla="*/ 47625 w 67"/>
                <a:gd name="T51" fmla="*/ 115888 h 73"/>
                <a:gd name="T52" fmla="*/ 38100 w 67"/>
                <a:gd name="T53" fmla="*/ 115888 h 73"/>
                <a:gd name="T54" fmla="*/ 28575 w 67"/>
                <a:gd name="T55" fmla="*/ 115888 h 73"/>
                <a:gd name="T56" fmla="*/ 28575 w 67"/>
                <a:gd name="T57" fmla="*/ 115888 h 73"/>
                <a:gd name="T58" fmla="*/ 19050 w 67"/>
                <a:gd name="T59" fmla="*/ 115888 h 73"/>
                <a:gd name="T60" fmla="*/ 19050 w 67"/>
                <a:gd name="T61" fmla="*/ 106363 h 73"/>
                <a:gd name="T62" fmla="*/ 19050 w 67"/>
                <a:gd name="T63" fmla="*/ 106363 h 73"/>
                <a:gd name="T64" fmla="*/ 9525 w 67"/>
                <a:gd name="T65" fmla="*/ 106363 h 73"/>
                <a:gd name="T66" fmla="*/ 9525 w 67"/>
                <a:gd name="T67" fmla="*/ 96838 h 73"/>
                <a:gd name="T68" fmla="*/ 9525 w 67"/>
                <a:gd name="T69" fmla="*/ 96838 h 73"/>
                <a:gd name="T70" fmla="*/ 0 w 67"/>
                <a:gd name="T71" fmla="*/ 87313 h 73"/>
                <a:gd name="T72" fmla="*/ 0 w 67"/>
                <a:gd name="T73" fmla="*/ 76200 h 73"/>
                <a:gd name="T74" fmla="*/ 0 w 67"/>
                <a:gd name="T75" fmla="*/ 66675 h 73"/>
                <a:gd name="T76" fmla="*/ 9525 w 67"/>
                <a:gd name="T77" fmla="*/ 57150 h 73"/>
                <a:gd name="T78" fmla="*/ 9525 w 67"/>
                <a:gd name="T79" fmla="*/ 47625 h 73"/>
                <a:gd name="T80" fmla="*/ 19050 w 67"/>
                <a:gd name="T81" fmla="*/ 28575 h 73"/>
                <a:gd name="T82" fmla="*/ 19050 w 67"/>
                <a:gd name="T83" fmla="*/ 28575 h 73"/>
                <a:gd name="T84" fmla="*/ 19050 w 67"/>
                <a:gd name="T85" fmla="*/ 28575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73"/>
                <a:gd name="T131" fmla="*/ 67 w 67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73">
                  <a:moveTo>
                    <a:pt x="12" y="18"/>
                  </a:moveTo>
                  <a:lnTo>
                    <a:pt x="18" y="12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61" y="6"/>
                  </a:lnTo>
                  <a:lnTo>
                    <a:pt x="61" y="12"/>
                  </a:lnTo>
                  <a:lnTo>
                    <a:pt x="67" y="12"/>
                  </a:lnTo>
                  <a:lnTo>
                    <a:pt x="67" y="18"/>
                  </a:lnTo>
                  <a:lnTo>
                    <a:pt x="67" y="24"/>
                  </a:lnTo>
                  <a:lnTo>
                    <a:pt x="67" y="30"/>
                  </a:lnTo>
                  <a:lnTo>
                    <a:pt x="61" y="36"/>
                  </a:lnTo>
                  <a:lnTo>
                    <a:pt x="61" y="48"/>
                  </a:lnTo>
                  <a:lnTo>
                    <a:pt x="54" y="55"/>
                  </a:lnTo>
                  <a:lnTo>
                    <a:pt x="54" y="61"/>
                  </a:lnTo>
                  <a:lnTo>
                    <a:pt x="48" y="61"/>
                  </a:lnTo>
                  <a:lnTo>
                    <a:pt x="42" y="67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2" y="73"/>
                  </a:lnTo>
                  <a:lnTo>
                    <a:pt x="12" y="67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84" name="Line 377"/>
            <p:cNvSpPr>
              <a:spLocks noChangeShapeType="1"/>
            </p:cNvSpPr>
            <p:nvPr/>
          </p:nvSpPr>
          <p:spPr bwMode="auto">
            <a:xfrm flipH="1">
              <a:off x="6192838" y="4032240"/>
              <a:ext cx="49213" cy="587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85" name="Line 378"/>
            <p:cNvSpPr>
              <a:spLocks noChangeShapeType="1"/>
            </p:cNvSpPr>
            <p:nvPr/>
          </p:nvSpPr>
          <p:spPr bwMode="auto">
            <a:xfrm flipH="1">
              <a:off x="6173788" y="4013190"/>
              <a:ext cx="49213" cy="57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86" name="Picture 379"/>
            <p:cNvPicPr>
              <a:picLocks noChangeAspect="1" noChangeArrowheads="1"/>
            </p:cNvPicPr>
            <p:nvPr/>
          </p:nvPicPr>
          <p:blipFill>
            <a:blip r:embed="rId91"/>
            <a:srcRect/>
            <a:stretch>
              <a:fillRect/>
            </a:stretch>
          </p:blipFill>
          <p:spPr bwMode="auto">
            <a:xfrm>
              <a:off x="6076950" y="4041765"/>
              <a:ext cx="134938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7" name="Freeform 380"/>
            <p:cNvSpPr>
              <a:spLocks/>
            </p:cNvSpPr>
            <p:nvPr/>
          </p:nvSpPr>
          <p:spPr bwMode="auto">
            <a:xfrm>
              <a:off x="6096000" y="4060815"/>
              <a:ext cx="106363" cy="115888"/>
            </a:xfrm>
            <a:custGeom>
              <a:avLst/>
              <a:gdLst>
                <a:gd name="T0" fmla="*/ 19050 w 67"/>
                <a:gd name="T1" fmla="*/ 30163 h 73"/>
                <a:gd name="T2" fmla="*/ 30163 w 67"/>
                <a:gd name="T3" fmla="*/ 19050 h 73"/>
                <a:gd name="T4" fmla="*/ 39688 w 67"/>
                <a:gd name="T5" fmla="*/ 9525 h 73"/>
                <a:gd name="T6" fmla="*/ 49213 w 67"/>
                <a:gd name="T7" fmla="*/ 9525 h 73"/>
                <a:gd name="T8" fmla="*/ 58738 w 67"/>
                <a:gd name="T9" fmla="*/ 0 h 73"/>
                <a:gd name="T10" fmla="*/ 68263 w 67"/>
                <a:gd name="T11" fmla="*/ 0 h 73"/>
                <a:gd name="T12" fmla="*/ 77788 w 67"/>
                <a:gd name="T13" fmla="*/ 0 h 73"/>
                <a:gd name="T14" fmla="*/ 77788 w 67"/>
                <a:gd name="T15" fmla="*/ 0 h 73"/>
                <a:gd name="T16" fmla="*/ 87313 w 67"/>
                <a:gd name="T17" fmla="*/ 9525 h 73"/>
                <a:gd name="T18" fmla="*/ 87313 w 67"/>
                <a:gd name="T19" fmla="*/ 9525 h 73"/>
                <a:gd name="T20" fmla="*/ 96838 w 67"/>
                <a:gd name="T21" fmla="*/ 9525 h 73"/>
                <a:gd name="T22" fmla="*/ 96838 w 67"/>
                <a:gd name="T23" fmla="*/ 9525 h 73"/>
                <a:gd name="T24" fmla="*/ 96838 w 67"/>
                <a:gd name="T25" fmla="*/ 19050 h 73"/>
                <a:gd name="T26" fmla="*/ 96838 w 67"/>
                <a:gd name="T27" fmla="*/ 19050 h 73"/>
                <a:gd name="T28" fmla="*/ 106363 w 67"/>
                <a:gd name="T29" fmla="*/ 30163 h 73"/>
                <a:gd name="T30" fmla="*/ 106363 w 67"/>
                <a:gd name="T31" fmla="*/ 39688 h 73"/>
                <a:gd name="T32" fmla="*/ 106363 w 67"/>
                <a:gd name="T33" fmla="*/ 49213 h 73"/>
                <a:gd name="T34" fmla="*/ 106363 w 67"/>
                <a:gd name="T35" fmla="*/ 58738 h 73"/>
                <a:gd name="T36" fmla="*/ 96838 w 67"/>
                <a:gd name="T37" fmla="*/ 68263 h 73"/>
                <a:gd name="T38" fmla="*/ 96838 w 67"/>
                <a:gd name="T39" fmla="*/ 77788 h 73"/>
                <a:gd name="T40" fmla="*/ 87313 w 67"/>
                <a:gd name="T41" fmla="*/ 87313 h 73"/>
                <a:gd name="T42" fmla="*/ 77788 w 67"/>
                <a:gd name="T43" fmla="*/ 96838 h 73"/>
                <a:gd name="T44" fmla="*/ 68263 w 67"/>
                <a:gd name="T45" fmla="*/ 106363 h 73"/>
                <a:gd name="T46" fmla="*/ 58738 w 67"/>
                <a:gd name="T47" fmla="*/ 106363 h 73"/>
                <a:gd name="T48" fmla="*/ 49213 w 67"/>
                <a:gd name="T49" fmla="*/ 106363 h 73"/>
                <a:gd name="T50" fmla="*/ 39688 w 67"/>
                <a:gd name="T51" fmla="*/ 115888 h 73"/>
                <a:gd name="T52" fmla="*/ 30163 w 67"/>
                <a:gd name="T53" fmla="*/ 115888 h 73"/>
                <a:gd name="T54" fmla="*/ 19050 w 67"/>
                <a:gd name="T55" fmla="*/ 106363 h 73"/>
                <a:gd name="T56" fmla="*/ 19050 w 67"/>
                <a:gd name="T57" fmla="*/ 106363 h 73"/>
                <a:gd name="T58" fmla="*/ 19050 w 67"/>
                <a:gd name="T59" fmla="*/ 106363 h 73"/>
                <a:gd name="T60" fmla="*/ 9525 w 67"/>
                <a:gd name="T61" fmla="*/ 106363 h 73"/>
                <a:gd name="T62" fmla="*/ 9525 w 67"/>
                <a:gd name="T63" fmla="*/ 96838 h 73"/>
                <a:gd name="T64" fmla="*/ 9525 w 67"/>
                <a:gd name="T65" fmla="*/ 96838 h 73"/>
                <a:gd name="T66" fmla="*/ 0 w 67"/>
                <a:gd name="T67" fmla="*/ 96838 h 73"/>
                <a:gd name="T68" fmla="*/ 0 w 67"/>
                <a:gd name="T69" fmla="*/ 87313 h 73"/>
                <a:gd name="T70" fmla="*/ 0 w 67"/>
                <a:gd name="T71" fmla="*/ 77788 h 73"/>
                <a:gd name="T72" fmla="*/ 0 w 67"/>
                <a:gd name="T73" fmla="*/ 68263 h 73"/>
                <a:gd name="T74" fmla="*/ 0 w 67"/>
                <a:gd name="T75" fmla="*/ 58738 h 73"/>
                <a:gd name="T76" fmla="*/ 9525 w 67"/>
                <a:gd name="T77" fmla="*/ 49213 h 73"/>
                <a:gd name="T78" fmla="*/ 9525 w 67"/>
                <a:gd name="T79" fmla="*/ 39688 h 73"/>
                <a:gd name="T80" fmla="*/ 19050 w 67"/>
                <a:gd name="T81" fmla="*/ 30163 h 73"/>
                <a:gd name="T82" fmla="*/ 19050 w 67"/>
                <a:gd name="T83" fmla="*/ 30163 h 73"/>
                <a:gd name="T84" fmla="*/ 19050 w 67"/>
                <a:gd name="T85" fmla="*/ 30163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73"/>
                <a:gd name="T131" fmla="*/ 67 w 67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73">
                  <a:moveTo>
                    <a:pt x="12" y="19"/>
                  </a:moveTo>
                  <a:lnTo>
                    <a:pt x="19" y="12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5" y="6"/>
                  </a:lnTo>
                  <a:lnTo>
                    <a:pt x="61" y="6"/>
                  </a:lnTo>
                  <a:lnTo>
                    <a:pt x="61" y="12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7" y="31"/>
                  </a:lnTo>
                  <a:lnTo>
                    <a:pt x="67" y="37"/>
                  </a:lnTo>
                  <a:lnTo>
                    <a:pt x="61" y="43"/>
                  </a:lnTo>
                  <a:lnTo>
                    <a:pt x="61" y="49"/>
                  </a:lnTo>
                  <a:lnTo>
                    <a:pt x="55" y="55"/>
                  </a:lnTo>
                  <a:lnTo>
                    <a:pt x="49" y="61"/>
                  </a:lnTo>
                  <a:lnTo>
                    <a:pt x="43" y="67"/>
                  </a:lnTo>
                  <a:lnTo>
                    <a:pt x="37" y="67"/>
                  </a:lnTo>
                  <a:lnTo>
                    <a:pt x="31" y="67"/>
                  </a:lnTo>
                  <a:lnTo>
                    <a:pt x="25" y="73"/>
                  </a:lnTo>
                  <a:lnTo>
                    <a:pt x="19" y="73"/>
                  </a:lnTo>
                  <a:lnTo>
                    <a:pt x="12" y="67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12" y="1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88" name="Line 381"/>
            <p:cNvSpPr>
              <a:spLocks noChangeShapeType="1"/>
            </p:cNvSpPr>
            <p:nvPr/>
          </p:nvSpPr>
          <p:spPr bwMode="auto">
            <a:xfrm flipH="1">
              <a:off x="6261100" y="4100503"/>
              <a:ext cx="47625" cy="476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89" name="Line 382"/>
            <p:cNvSpPr>
              <a:spLocks noChangeShapeType="1"/>
            </p:cNvSpPr>
            <p:nvPr/>
          </p:nvSpPr>
          <p:spPr bwMode="auto">
            <a:xfrm flipH="1">
              <a:off x="6242050" y="4079865"/>
              <a:ext cx="47625" cy="4921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90" name="Picture 383"/>
            <p:cNvPicPr>
              <a:picLocks noChangeAspect="1" noChangeArrowheads="1"/>
            </p:cNvPicPr>
            <p:nvPr/>
          </p:nvPicPr>
          <p:blipFill>
            <a:blip r:embed="rId92"/>
            <a:srcRect/>
            <a:stretch>
              <a:fillRect/>
            </a:stretch>
          </p:blipFill>
          <p:spPr bwMode="auto">
            <a:xfrm>
              <a:off x="6145213" y="4110028"/>
              <a:ext cx="134938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1" name="Freeform 384"/>
            <p:cNvSpPr>
              <a:spLocks/>
            </p:cNvSpPr>
            <p:nvPr/>
          </p:nvSpPr>
          <p:spPr bwMode="auto">
            <a:xfrm>
              <a:off x="6154738" y="4129078"/>
              <a:ext cx="106363" cy="106363"/>
            </a:xfrm>
            <a:custGeom>
              <a:avLst/>
              <a:gdLst>
                <a:gd name="T0" fmla="*/ 28575 w 67"/>
                <a:gd name="T1" fmla="*/ 19050 h 67"/>
                <a:gd name="T2" fmla="*/ 38100 w 67"/>
                <a:gd name="T3" fmla="*/ 9525 h 67"/>
                <a:gd name="T4" fmla="*/ 47625 w 67"/>
                <a:gd name="T5" fmla="*/ 9525 h 67"/>
                <a:gd name="T6" fmla="*/ 57150 w 67"/>
                <a:gd name="T7" fmla="*/ 0 h 67"/>
                <a:gd name="T8" fmla="*/ 68263 w 67"/>
                <a:gd name="T9" fmla="*/ 0 h 67"/>
                <a:gd name="T10" fmla="*/ 77788 w 67"/>
                <a:gd name="T11" fmla="*/ 0 h 67"/>
                <a:gd name="T12" fmla="*/ 87313 w 67"/>
                <a:gd name="T13" fmla="*/ 0 h 67"/>
                <a:gd name="T14" fmla="*/ 87313 w 67"/>
                <a:gd name="T15" fmla="*/ 0 h 67"/>
                <a:gd name="T16" fmla="*/ 96838 w 67"/>
                <a:gd name="T17" fmla="*/ 0 h 67"/>
                <a:gd name="T18" fmla="*/ 96838 w 67"/>
                <a:gd name="T19" fmla="*/ 0 h 67"/>
                <a:gd name="T20" fmla="*/ 96838 w 67"/>
                <a:gd name="T21" fmla="*/ 9525 h 67"/>
                <a:gd name="T22" fmla="*/ 106363 w 67"/>
                <a:gd name="T23" fmla="*/ 9525 h 67"/>
                <a:gd name="T24" fmla="*/ 106363 w 67"/>
                <a:gd name="T25" fmla="*/ 9525 h 67"/>
                <a:gd name="T26" fmla="*/ 106363 w 67"/>
                <a:gd name="T27" fmla="*/ 19050 h 67"/>
                <a:gd name="T28" fmla="*/ 106363 w 67"/>
                <a:gd name="T29" fmla="*/ 19050 h 67"/>
                <a:gd name="T30" fmla="*/ 106363 w 67"/>
                <a:gd name="T31" fmla="*/ 28575 h 67"/>
                <a:gd name="T32" fmla="*/ 106363 w 67"/>
                <a:gd name="T33" fmla="*/ 38100 h 67"/>
                <a:gd name="T34" fmla="*/ 106363 w 67"/>
                <a:gd name="T35" fmla="*/ 47625 h 67"/>
                <a:gd name="T36" fmla="*/ 106363 w 67"/>
                <a:gd name="T37" fmla="*/ 58738 h 67"/>
                <a:gd name="T38" fmla="*/ 96838 w 67"/>
                <a:gd name="T39" fmla="*/ 68263 h 67"/>
                <a:gd name="T40" fmla="*/ 87313 w 67"/>
                <a:gd name="T41" fmla="*/ 77788 h 67"/>
                <a:gd name="T42" fmla="*/ 77788 w 67"/>
                <a:gd name="T43" fmla="*/ 87313 h 67"/>
                <a:gd name="T44" fmla="*/ 68263 w 67"/>
                <a:gd name="T45" fmla="*/ 96838 h 67"/>
                <a:gd name="T46" fmla="*/ 57150 w 67"/>
                <a:gd name="T47" fmla="*/ 96838 h 67"/>
                <a:gd name="T48" fmla="*/ 47625 w 67"/>
                <a:gd name="T49" fmla="*/ 106363 h 67"/>
                <a:gd name="T50" fmla="*/ 38100 w 67"/>
                <a:gd name="T51" fmla="*/ 106363 h 67"/>
                <a:gd name="T52" fmla="*/ 28575 w 67"/>
                <a:gd name="T53" fmla="*/ 106363 h 67"/>
                <a:gd name="T54" fmla="*/ 28575 w 67"/>
                <a:gd name="T55" fmla="*/ 106363 h 67"/>
                <a:gd name="T56" fmla="*/ 19050 w 67"/>
                <a:gd name="T57" fmla="*/ 96838 h 67"/>
                <a:gd name="T58" fmla="*/ 19050 w 67"/>
                <a:gd name="T59" fmla="*/ 96838 h 67"/>
                <a:gd name="T60" fmla="*/ 9525 w 67"/>
                <a:gd name="T61" fmla="*/ 96838 h 67"/>
                <a:gd name="T62" fmla="*/ 9525 w 67"/>
                <a:gd name="T63" fmla="*/ 96838 h 67"/>
                <a:gd name="T64" fmla="*/ 9525 w 67"/>
                <a:gd name="T65" fmla="*/ 87313 h 67"/>
                <a:gd name="T66" fmla="*/ 9525 w 67"/>
                <a:gd name="T67" fmla="*/ 87313 h 67"/>
                <a:gd name="T68" fmla="*/ 9525 w 67"/>
                <a:gd name="T69" fmla="*/ 77788 h 67"/>
                <a:gd name="T70" fmla="*/ 0 w 67"/>
                <a:gd name="T71" fmla="*/ 68263 h 67"/>
                <a:gd name="T72" fmla="*/ 0 w 67"/>
                <a:gd name="T73" fmla="*/ 58738 h 67"/>
                <a:gd name="T74" fmla="*/ 9525 w 67"/>
                <a:gd name="T75" fmla="*/ 47625 h 67"/>
                <a:gd name="T76" fmla="*/ 9525 w 67"/>
                <a:gd name="T77" fmla="*/ 38100 h 67"/>
                <a:gd name="T78" fmla="*/ 19050 w 67"/>
                <a:gd name="T79" fmla="*/ 28575 h 67"/>
                <a:gd name="T80" fmla="*/ 28575 w 67"/>
                <a:gd name="T81" fmla="*/ 19050 h 67"/>
                <a:gd name="T82" fmla="*/ 28575 w 67"/>
                <a:gd name="T83" fmla="*/ 19050 h 67"/>
                <a:gd name="T84" fmla="*/ 28575 w 67"/>
                <a:gd name="T85" fmla="*/ 19050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67"/>
                <a:gd name="T131" fmla="*/ 67 w 67"/>
                <a:gd name="T132" fmla="*/ 67 h 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67">
                  <a:moveTo>
                    <a:pt x="18" y="12"/>
                  </a:moveTo>
                  <a:lnTo>
                    <a:pt x="24" y="6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1" y="6"/>
                  </a:lnTo>
                  <a:lnTo>
                    <a:pt x="67" y="6"/>
                  </a:lnTo>
                  <a:lnTo>
                    <a:pt x="67" y="12"/>
                  </a:lnTo>
                  <a:lnTo>
                    <a:pt x="67" y="18"/>
                  </a:lnTo>
                  <a:lnTo>
                    <a:pt x="67" y="24"/>
                  </a:lnTo>
                  <a:lnTo>
                    <a:pt x="67" y="30"/>
                  </a:lnTo>
                  <a:lnTo>
                    <a:pt x="67" y="37"/>
                  </a:lnTo>
                  <a:lnTo>
                    <a:pt x="61" y="43"/>
                  </a:lnTo>
                  <a:lnTo>
                    <a:pt x="55" y="49"/>
                  </a:lnTo>
                  <a:lnTo>
                    <a:pt x="49" y="55"/>
                  </a:lnTo>
                  <a:lnTo>
                    <a:pt x="43" y="61"/>
                  </a:lnTo>
                  <a:lnTo>
                    <a:pt x="36" y="61"/>
                  </a:lnTo>
                  <a:lnTo>
                    <a:pt x="30" y="67"/>
                  </a:lnTo>
                  <a:lnTo>
                    <a:pt x="24" y="67"/>
                  </a:lnTo>
                  <a:lnTo>
                    <a:pt x="18" y="67"/>
                  </a:lnTo>
                  <a:lnTo>
                    <a:pt x="12" y="61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92" name="Picture 385"/>
            <p:cNvPicPr>
              <a:picLocks noChangeAspect="1" noChangeArrowheads="1"/>
            </p:cNvPicPr>
            <p:nvPr/>
          </p:nvPicPr>
          <p:blipFill>
            <a:blip r:embed="rId93"/>
            <a:srcRect/>
            <a:stretch>
              <a:fillRect/>
            </a:stretch>
          </p:blipFill>
          <p:spPr bwMode="auto">
            <a:xfrm>
              <a:off x="6192838" y="4100503"/>
              <a:ext cx="222250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3" name="Freeform 386"/>
            <p:cNvSpPr>
              <a:spLocks/>
            </p:cNvSpPr>
            <p:nvPr/>
          </p:nvSpPr>
          <p:spPr bwMode="auto">
            <a:xfrm>
              <a:off x="6223000" y="4129078"/>
              <a:ext cx="163513" cy="174625"/>
            </a:xfrm>
            <a:custGeom>
              <a:avLst/>
              <a:gdLst>
                <a:gd name="T0" fmla="*/ 115888 w 103"/>
                <a:gd name="T1" fmla="*/ 115888 h 110"/>
                <a:gd name="T2" fmla="*/ 85725 w 103"/>
                <a:gd name="T3" fmla="*/ 144463 h 110"/>
                <a:gd name="T4" fmla="*/ 76200 w 103"/>
                <a:gd name="T5" fmla="*/ 153988 h 110"/>
                <a:gd name="T6" fmla="*/ 57150 w 103"/>
                <a:gd name="T7" fmla="*/ 165100 h 110"/>
                <a:gd name="T8" fmla="*/ 57150 w 103"/>
                <a:gd name="T9" fmla="*/ 165100 h 110"/>
                <a:gd name="T10" fmla="*/ 47625 w 103"/>
                <a:gd name="T11" fmla="*/ 174625 h 110"/>
                <a:gd name="T12" fmla="*/ 47625 w 103"/>
                <a:gd name="T13" fmla="*/ 174625 h 110"/>
                <a:gd name="T14" fmla="*/ 38100 w 103"/>
                <a:gd name="T15" fmla="*/ 174625 h 110"/>
                <a:gd name="T16" fmla="*/ 28575 w 103"/>
                <a:gd name="T17" fmla="*/ 174625 h 110"/>
                <a:gd name="T18" fmla="*/ 28575 w 103"/>
                <a:gd name="T19" fmla="*/ 165100 h 110"/>
                <a:gd name="T20" fmla="*/ 19050 w 103"/>
                <a:gd name="T21" fmla="*/ 165100 h 110"/>
                <a:gd name="T22" fmla="*/ 9525 w 103"/>
                <a:gd name="T23" fmla="*/ 153988 h 110"/>
                <a:gd name="T24" fmla="*/ 9525 w 103"/>
                <a:gd name="T25" fmla="*/ 153988 h 110"/>
                <a:gd name="T26" fmla="*/ 0 w 103"/>
                <a:gd name="T27" fmla="*/ 144463 h 110"/>
                <a:gd name="T28" fmla="*/ 0 w 103"/>
                <a:gd name="T29" fmla="*/ 144463 h 110"/>
                <a:gd name="T30" fmla="*/ 0 w 103"/>
                <a:gd name="T31" fmla="*/ 134938 h 110"/>
                <a:gd name="T32" fmla="*/ 0 w 103"/>
                <a:gd name="T33" fmla="*/ 125413 h 110"/>
                <a:gd name="T34" fmla="*/ 0 w 103"/>
                <a:gd name="T35" fmla="*/ 125413 h 110"/>
                <a:gd name="T36" fmla="*/ 0 w 103"/>
                <a:gd name="T37" fmla="*/ 115888 h 110"/>
                <a:gd name="T38" fmla="*/ 0 w 103"/>
                <a:gd name="T39" fmla="*/ 106363 h 110"/>
                <a:gd name="T40" fmla="*/ 9525 w 103"/>
                <a:gd name="T41" fmla="*/ 96837 h 110"/>
                <a:gd name="T42" fmla="*/ 19050 w 103"/>
                <a:gd name="T43" fmla="*/ 87313 h 110"/>
                <a:gd name="T44" fmla="*/ 47625 w 103"/>
                <a:gd name="T45" fmla="*/ 58738 h 110"/>
                <a:gd name="T46" fmla="*/ 76200 w 103"/>
                <a:gd name="T47" fmla="*/ 28575 h 110"/>
                <a:gd name="T48" fmla="*/ 85725 w 103"/>
                <a:gd name="T49" fmla="*/ 19050 h 110"/>
                <a:gd name="T50" fmla="*/ 95250 w 103"/>
                <a:gd name="T51" fmla="*/ 9525 h 110"/>
                <a:gd name="T52" fmla="*/ 106363 w 103"/>
                <a:gd name="T53" fmla="*/ 9525 h 110"/>
                <a:gd name="T54" fmla="*/ 106363 w 103"/>
                <a:gd name="T55" fmla="*/ 9525 h 110"/>
                <a:gd name="T56" fmla="*/ 115888 w 103"/>
                <a:gd name="T57" fmla="*/ 0 h 110"/>
                <a:gd name="T58" fmla="*/ 115888 w 103"/>
                <a:gd name="T59" fmla="*/ 0 h 110"/>
                <a:gd name="T60" fmla="*/ 125413 w 103"/>
                <a:gd name="T61" fmla="*/ 9525 h 110"/>
                <a:gd name="T62" fmla="*/ 134938 w 103"/>
                <a:gd name="T63" fmla="*/ 9525 h 110"/>
                <a:gd name="T64" fmla="*/ 134938 w 103"/>
                <a:gd name="T65" fmla="*/ 9525 h 110"/>
                <a:gd name="T66" fmla="*/ 144463 w 103"/>
                <a:gd name="T67" fmla="*/ 19050 h 110"/>
                <a:gd name="T68" fmla="*/ 153988 w 103"/>
                <a:gd name="T69" fmla="*/ 19050 h 110"/>
                <a:gd name="T70" fmla="*/ 153988 w 103"/>
                <a:gd name="T71" fmla="*/ 28575 h 110"/>
                <a:gd name="T72" fmla="*/ 153988 w 103"/>
                <a:gd name="T73" fmla="*/ 38100 h 110"/>
                <a:gd name="T74" fmla="*/ 163513 w 103"/>
                <a:gd name="T75" fmla="*/ 38100 h 110"/>
                <a:gd name="T76" fmla="*/ 163513 w 103"/>
                <a:gd name="T77" fmla="*/ 47625 h 110"/>
                <a:gd name="T78" fmla="*/ 163513 w 103"/>
                <a:gd name="T79" fmla="*/ 58738 h 110"/>
                <a:gd name="T80" fmla="*/ 153988 w 103"/>
                <a:gd name="T81" fmla="*/ 58738 h 110"/>
                <a:gd name="T82" fmla="*/ 153988 w 103"/>
                <a:gd name="T83" fmla="*/ 68263 h 110"/>
                <a:gd name="T84" fmla="*/ 144463 w 103"/>
                <a:gd name="T85" fmla="*/ 77788 h 110"/>
                <a:gd name="T86" fmla="*/ 134938 w 103"/>
                <a:gd name="T87" fmla="*/ 87313 h 110"/>
                <a:gd name="T88" fmla="*/ 115888 w 103"/>
                <a:gd name="T89" fmla="*/ 115888 h 110"/>
                <a:gd name="T90" fmla="*/ 115888 w 103"/>
                <a:gd name="T91" fmla="*/ 115888 h 110"/>
                <a:gd name="T92" fmla="*/ 115888 w 103"/>
                <a:gd name="T93" fmla="*/ 115888 h 1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3"/>
                <a:gd name="T142" fmla="*/ 0 h 110"/>
                <a:gd name="T143" fmla="*/ 103 w 103"/>
                <a:gd name="T144" fmla="*/ 110 h 1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3" h="110">
                  <a:moveTo>
                    <a:pt x="73" y="73"/>
                  </a:moveTo>
                  <a:lnTo>
                    <a:pt x="54" y="91"/>
                  </a:lnTo>
                  <a:lnTo>
                    <a:pt x="48" y="97"/>
                  </a:lnTo>
                  <a:lnTo>
                    <a:pt x="36" y="104"/>
                  </a:lnTo>
                  <a:lnTo>
                    <a:pt x="30" y="110"/>
                  </a:lnTo>
                  <a:lnTo>
                    <a:pt x="24" y="110"/>
                  </a:lnTo>
                  <a:lnTo>
                    <a:pt x="18" y="110"/>
                  </a:lnTo>
                  <a:lnTo>
                    <a:pt x="18" y="104"/>
                  </a:lnTo>
                  <a:lnTo>
                    <a:pt x="12" y="104"/>
                  </a:lnTo>
                  <a:lnTo>
                    <a:pt x="6" y="97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6" y="61"/>
                  </a:lnTo>
                  <a:lnTo>
                    <a:pt x="12" y="55"/>
                  </a:lnTo>
                  <a:lnTo>
                    <a:pt x="30" y="37"/>
                  </a:lnTo>
                  <a:lnTo>
                    <a:pt x="48" y="18"/>
                  </a:lnTo>
                  <a:lnTo>
                    <a:pt x="54" y="12"/>
                  </a:lnTo>
                  <a:lnTo>
                    <a:pt x="60" y="6"/>
                  </a:lnTo>
                  <a:lnTo>
                    <a:pt x="67" y="6"/>
                  </a:lnTo>
                  <a:lnTo>
                    <a:pt x="73" y="0"/>
                  </a:lnTo>
                  <a:lnTo>
                    <a:pt x="79" y="6"/>
                  </a:lnTo>
                  <a:lnTo>
                    <a:pt x="85" y="6"/>
                  </a:lnTo>
                  <a:lnTo>
                    <a:pt x="91" y="12"/>
                  </a:lnTo>
                  <a:lnTo>
                    <a:pt x="97" y="12"/>
                  </a:lnTo>
                  <a:lnTo>
                    <a:pt x="97" y="18"/>
                  </a:lnTo>
                  <a:lnTo>
                    <a:pt x="97" y="24"/>
                  </a:lnTo>
                  <a:lnTo>
                    <a:pt x="103" y="24"/>
                  </a:lnTo>
                  <a:lnTo>
                    <a:pt x="103" y="30"/>
                  </a:lnTo>
                  <a:lnTo>
                    <a:pt x="103" y="37"/>
                  </a:lnTo>
                  <a:lnTo>
                    <a:pt x="97" y="37"/>
                  </a:lnTo>
                  <a:lnTo>
                    <a:pt x="97" y="43"/>
                  </a:lnTo>
                  <a:lnTo>
                    <a:pt x="91" y="49"/>
                  </a:lnTo>
                  <a:lnTo>
                    <a:pt x="85" y="55"/>
                  </a:lnTo>
                  <a:lnTo>
                    <a:pt x="73" y="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94" name="Line 387"/>
            <p:cNvSpPr>
              <a:spLocks noChangeShapeType="1"/>
            </p:cNvSpPr>
            <p:nvPr/>
          </p:nvSpPr>
          <p:spPr bwMode="auto">
            <a:xfrm flipH="1">
              <a:off x="6386513" y="4216390"/>
              <a:ext cx="49213" cy="57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95" name="Line 388"/>
            <p:cNvSpPr>
              <a:spLocks noChangeShapeType="1"/>
            </p:cNvSpPr>
            <p:nvPr/>
          </p:nvSpPr>
          <p:spPr bwMode="auto">
            <a:xfrm flipH="1">
              <a:off x="6367463" y="4197340"/>
              <a:ext cx="47625" cy="57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396" name="Picture 389"/>
            <p:cNvPicPr>
              <a:picLocks noChangeAspect="1" noChangeArrowheads="1"/>
            </p:cNvPicPr>
            <p:nvPr/>
          </p:nvPicPr>
          <p:blipFill>
            <a:blip r:embed="rId94"/>
            <a:srcRect/>
            <a:stretch>
              <a:fillRect/>
            </a:stretch>
          </p:blipFill>
          <p:spPr bwMode="auto">
            <a:xfrm>
              <a:off x="6280150" y="4225915"/>
              <a:ext cx="134938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7" name="Freeform 390"/>
            <p:cNvSpPr>
              <a:spLocks/>
            </p:cNvSpPr>
            <p:nvPr/>
          </p:nvSpPr>
          <p:spPr bwMode="auto">
            <a:xfrm>
              <a:off x="6289675" y="4244965"/>
              <a:ext cx="106363" cy="115888"/>
            </a:xfrm>
            <a:custGeom>
              <a:avLst/>
              <a:gdLst>
                <a:gd name="T0" fmla="*/ 19050 w 67"/>
                <a:gd name="T1" fmla="*/ 28575 h 73"/>
                <a:gd name="T2" fmla="*/ 28575 w 67"/>
                <a:gd name="T3" fmla="*/ 19050 h 73"/>
                <a:gd name="T4" fmla="*/ 39688 w 67"/>
                <a:gd name="T5" fmla="*/ 9525 h 73"/>
                <a:gd name="T6" fmla="*/ 49213 w 67"/>
                <a:gd name="T7" fmla="*/ 9525 h 73"/>
                <a:gd name="T8" fmla="*/ 58738 w 67"/>
                <a:gd name="T9" fmla="*/ 0 h 73"/>
                <a:gd name="T10" fmla="*/ 68263 w 67"/>
                <a:gd name="T11" fmla="*/ 0 h 73"/>
                <a:gd name="T12" fmla="*/ 77788 w 67"/>
                <a:gd name="T13" fmla="*/ 0 h 73"/>
                <a:gd name="T14" fmla="*/ 87313 w 67"/>
                <a:gd name="T15" fmla="*/ 0 h 73"/>
                <a:gd name="T16" fmla="*/ 87313 w 67"/>
                <a:gd name="T17" fmla="*/ 9525 h 73"/>
                <a:gd name="T18" fmla="*/ 96838 w 67"/>
                <a:gd name="T19" fmla="*/ 9525 h 73"/>
                <a:gd name="T20" fmla="*/ 96838 w 67"/>
                <a:gd name="T21" fmla="*/ 9525 h 73"/>
                <a:gd name="T22" fmla="*/ 96838 w 67"/>
                <a:gd name="T23" fmla="*/ 9525 h 73"/>
                <a:gd name="T24" fmla="*/ 106363 w 67"/>
                <a:gd name="T25" fmla="*/ 19050 h 73"/>
                <a:gd name="T26" fmla="*/ 106363 w 67"/>
                <a:gd name="T27" fmla="*/ 19050 h 73"/>
                <a:gd name="T28" fmla="*/ 106363 w 67"/>
                <a:gd name="T29" fmla="*/ 28575 h 73"/>
                <a:gd name="T30" fmla="*/ 106363 w 67"/>
                <a:gd name="T31" fmla="*/ 28575 h 73"/>
                <a:gd name="T32" fmla="*/ 106363 w 67"/>
                <a:gd name="T33" fmla="*/ 49213 h 73"/>
                <a:gd name="T34" fmla="*/ 106363 w 67"/>
                <a:gd name="T35" fmla="*/ 58738 h 73"/>
                <a:gd name="T36" fmla="*/ 106363 w 67"/>
                <a:gd name="T37" fmla="*/ 68263 h 73"/>
                <a:gd name="T38" fmla="*/ 96838 w 67"/>
                <a:gd name="T39" fmla="*/ 77788 h 73"/>
                <a:gd name="T40" fmla="*/ 87313 w 67"/>
                <a:gd name="T41" fmla="*/ 87313 h 73"/>
                <a:gd name="T42" fmla="*/ 77788 w 67"/>
                <a:gd name="T43" fmla="*/ 96838 h 73"/>
                <a:gd name="T44" fmla="*/ 68263 w 67"/>
                <a:gd name="T45" fmla="*/ 106363 h 73"/>
                <a:gd name="T46" fmla="*/ 58738 w 67"/>
                <a:gd name="T47" fmla="*/ 106363 h 73"/>
                <a:gd name="T48" fmla="*/ 49213 w 67"/>
                <a:gd name="T49" fmla="*/ 106363 h 73"/>
                <a:gd name="T50" fmla="*/ 39688 w 67"/>
                <a:gd name="T51" fmla="*/ 115888 h 73"/>
                <a:gd name="T52" fmla="*/ 28575 w 67"/>
                <a:gd name="T53" fmla="*/ 115888 h 73"/>
                <a:gd name="T54" fmla="*/ 28575 w 67"/>
                <a:gd name="T55" fmla="*/ 106363 h 73"/>
                <a:gd name="T56" fmla="*/ 19050 w 67"/>
                <a:gd name="T57" fmla="*/ 106363 h 73"/>
                <a:gd name="T58" fmla="*/ 19050 w 67"/>
                <a:gd name="T59" fmla="*/ 106363 h 73"/>
                <a:gd name="T60" fmla="*/ 19050 w 67"/>
                <a:gd name="T61" fmla="*/ 106363 h 73"/>
                <a:gd name="T62" fmla="*/ 9525 w 67"/>
                <a:gd name="T63" fmla="*/ 96838 h 73"/>
                <a:gd name="T64" fmla="*/ 9525 w 67"/>
                <a:gd name="T65" fmla="*/ 96838 h 73"/>
                <a:gd name="T66" fmla="*/ 9525 w 67"/>
                <a:gd name="T67" fmla="*/ 96838 h 73"/>
                <a:gd name="T68" fmla="*/ 9525 w 67"/>
                <a:gd name="T69" fmla="*/ 87313 h 73"/>
                <a:gd name="T70" fmla="*/ 0 w 67"/>
                <a:gd name="T71" fmla="*/ 77788 h 73"/>
                <a:gd name="T72" fmla="*/ 0 w 67"/>
                <a:gd name="T73" fmla="*/ 68263 h 73"/>
                <a:gd name="T74" fmla="*/ 9525 w 67"/>
                <a:gd name="T75" fmla="*/ 58738 h 73"/>
                <a:gd name="T76" fmla="*/ 9525 w 67"/>
                <a:gd name="T77" fmla="*/ 49213 h 73"/>
                <a:gd name="T78" fmla="*/ 19050 w 67"/>
                <a:gd name="T79" fmla="*/ 38100 h 73"/>
                <a:gd name="T80" fmla="*/ 19050 w 67"/>
                <a:gd name="T81" fmla="*/ 28575 h 73"/>
                <a:gd name="T82" fmla="*/ 19050 w 67"/>
                <a:gd name="T83" fmla="*/ 28575 h 73"/>
                <a:gd name="T84" fmla="*/ 19050 w 67"/>
                <a:gd name="T85" fmla="*/ 28575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73"/>
                <a:gd name="T131" fmla="*/ 67 w 67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73">
                  <a:moveTo>
                    <a:pt x="12" y="18"/>
                  </a:moveTo>
                  <a:lnTo>
                    <a:pt x="18" y="12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55" y="6"/>
                  </a:lnTo>
                  <a:lnTo>
                    <a:pt x="61" y="6"/>
                  </a:lnTo>
                  <a:lnTo>
                    <a:pt x="67" y="12"/>
                  </a:lnTo>
                  <a:lnTo>
                    <a:pt x="67" y="18"/>
                  </a:lnTo>
                  <a:lnTo>
                    <a:pt x="67" y="31"/>
                  </a:lnTo>
                  <a:lnTo>
                    <a:pt x="67" y="37"/>
                  </a:lnTo>
                  <a:lnTo>
                    <a:pt x="67" y="43"/>
                  </a:lnTo>
                  <a:lnTo>
                    <a:pt x="61" y="49"/>
                  </a:lnTo>
                  <a:lnTo>
                    <a:pt x="55" y="55"/>
                  </a:lnTo>
                  <a:lnTo>
                    <a:pt x="49" y="61"/>
                  </a:lnTo>
                  <a:lnTo>
                    <a:pt x="43" y="67"/>
                  </a:lnTo>
                  <a:lnTo>
                    <a:pt x="37" y="67"/>
                  </a:lnTo>
                  <a:lnTo>
                    <a:pt x="31" y="67"/>
                  </a:lnTo>
                  <a:lnTo>
                    <a:pt x="25" y="73"/>
                  </a:lnTo>
                  <a:lnTo>
                    <a:pt x="18" y="73"/>
                  </a:lnTo>
                  <a:lnTo>
                    <a:pt x="18" y="67"/>
                  </a:lnTo>
                  <a:lnTo>
                    <a:pt x="12" y="67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6" y="37"/>
                  </a:lnTo>
                  <a:lnTo>
                    <a:pt x="6" y="31"/>
                  </a:lnTo>
                  <a:lnTo>
                    <a:pt x="12" y="24"/>
                  </a:lnTo>
                  <a:lnTo>
                    <a:pt x="12" y="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98" name="Line 391"/>
            <p:cNvSpPr>
              <a:spLocks noChangeShapeType="1"/>
            </p:cNvSpPr>
            <p:nvPr/>
          </p:nvSpPr>
          <p:spPr bwMode="auto">
            <a:xfrm flipH="1">
              <a:off x="6454775" y="4283065"/>
              <a:ext cx="47625" cy="4921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399" name="Line 392"/>
            <p:cNvSpPr>
              <a:spLocks noChangeShapeType="1"/>
            </p:cNvSpPr>
            <p:nvPr/>
          </p:nvSpPr>
          <p:spPr bwMode="auto">
            <a:xfrm flipH="1">
              <a:off x="6435725" y="4264015"/>
              <a:ext cx="47625" cy="4921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400" name="Picture 393"/>
            <p:cNvPicPr>
              <a:picLocks noChangeAspect="1" noChangeArrowheads="1"/>
            </p:cNvPicPr>
            <p:nvPr/>
          </p:nvPicPr>
          <p:blipFill>
            <a:blip r:embed="rId95"/>
            <a:srcRect/>
            <a:stretch>
              <a:fillRect/>
            </a:stretch>
          </p:blipFill>
          <p:spPr bwMode="auto">
            <a:xfrm>
              <a:off x="6338888" y="4294178"/>
              <a:ext cx="144463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1" name="Freeform 394"/>
            <p:cNvSpPr>
              <a:spLocks/>
            </p:cNvSpPr>
            <p:nvPr/>
          </p:nvSpPr>
          <p:spPr bwMode="auto">
            <a:xfrm>
              <a:off x="6357938" y="4313228"/>
              <a:ext cx="106363" cy="106363"/>
            </a:xfrm>
            <a:custGeom>
              <a:avLst/>
              <a:gdLst>
                <a:gd name="T0" fmla="*/ 19050 w 67"/>
                <a:gd name="T1" fmla="*/ 19050 h 67"/>
                <a:gd name="T2" fmla="*/ 28575 w 67"/>
                <a:gd name="T3" fmla="*/ 9525 h 67"/>
                <a:gd name="T4" fmla="*/ 38100 w 67"/>
                <a:gd name="T5" fmla="*/ 0 h 67"/>
                <a:gd name="T6" fmla="*/ 47625 w 67"/>
                <a:gd name="T7" fmla="*/ 0 h 67"/>
                <a:gd name="T8" fmla="*/ 57150 w 67"/>
                <a:gd name="T9" fmla="*/ 0 h 67"/>
                <a:gd name="T10" fmla="*/ 66675 w 67"/>
                <a:gd name="T11" fmla="*/ 0 h 67"/>
                <a:gd name="T12" fmla="*/ 77788 w 67"/>
                <a:gd name="T13" fmla="*/ 0 h 67"/>
                <a:gd name="T14" fmla="*/ 87313 w 67"/>
                <a:gd name="T15" fmla="*/ 0 h 67"/>
                <a:gd name="T16" fmla="*/ 87313 w 67"/>
                <a:gd name="T17" fmla="*/ 0 h 67"/>
                <a:gd name="T18" fmla="*/ 87313 w 67"/>
                <a:gd name="T19" fmla="*/ 0 h 67"/>
                <a:gd name="T20" fmla="*/ 96838 w 67"/>
                <a:gd name="T21" fmla="*/ 9525 h 67"/>
                <a:gd name="T22" fmla="*/ 96838 w 67"/>
                <a:gd name="T23" fmla="*/ 9525 h 67"/>
                <a:gd name="T24" fmla="*/ 96838 w 67"/>
                <a:gd name="T25" fmla="*/ 9525 h 67"/>
                <a:gd name="T26" fmla="*/ 106363 w 67"/>
                <a:gd name="T27" fmla="*/ 19050 h 67"/>
                <a:gd name="T28" fmla="*/ 106363 w 67"/>
                <a:gd name="T29" fmla="*/ 19050 h 67"/>
                <a:gd name="T30" fmla="*/ 106363 w 67"/>
                <a:gd name="T31" fmla="*/ 28575 h 67"/>
                <a:gd name="T32" fmla="*/ 106363 w 67"/>
                <a:gd name="T33" fmla="*/ 38100 h 67"/>
                <a:gd name="T34" fmla="*/ 106363 w 67"/>
                <a:gd name="T35" fmla="*/ 47625 h 67"/>
                <a:gd name="T36" fmla="*/ 96838 w 67"/>
                <a:gd name="T37" fmla="*/ 57150 h 67"/>
                <a:gd name="T38" fmla="*/ 87313 w 67"/>
                <a:gd name="T39" fmla="*/ 66675 h 67"/>
                <a:gd name="T40" fmla="*/ 87313 w 67"/>
                <a:gd name="T41" fmla="*/ 77788 h 67"/>
                <a:gd name="T42" fmla="*/ 77788 w 67"/>
                <a:gd name="T43" fmla="*/ 87313 h 67"/>
                <a:gd name="T44" fmla="*/ 66675 w 67"/>
                <a:gd name="T45" fmla="*/ 96838 h 67"/>
                <a:gd name="T46" fmla="*/ 57150 w 67"/>
                <a:gd name="T47" fmla="*/ 96838 h 67"/>
                <a:gd name="T48" fmla="*/ 38100 w 67"/>
                <a:gd name="T49" fmla="*/ 106363 h 67"/>
                <a:gd name="T50" fmla="*/ 28575 w 67"/>
                <a:gd name="T51" fmla="*/ 106363 h 67"/>
                <a:gd name="T52" fmla="*/ 19050 w 67"/>
                <a:gd name="T53" fmla="*/ 106363 h 67"/>
                <a:gd name="T54" fmla="*/ 19050 w 67"/>
                <a:gd name="T55" fmla="*/ 106363 h 67"/>
                <a:gd name="T56" fmla="*/ 19050 w 67"/>
                <a:gd name="T57" fmla="*/ 96838 h 67"/>
                <a:gd name="T58" fmla="*/ 9525 w 67"/>
                <a:gd name="T59" fmla="*/ 96838 h 67"/>
                <a:gd name="T60" fmla="*/ 9525 w 67"/>
                <a:gd name="T61" fmla="*/ 96838 h 67"/>
                <a:gd name="T62" fmla="*/ 9525 w 67"/>
                <a:gd name="T63" fmla="*/ 87313 h 67"/>
                <a:gd name="T64" fmla="*/ 0 w 67"/>
                <a:gd name="T65" fmla="*/ 87313 h 67"/>
                <a:gd name="T66" fmla="*/ 0 w 67"/>
                <a:gd name="T67" fmla="*/ 87313 h 67"/>
                <a:gd name="T68" fmla="*/ 0 w 67"/>
                <a:gd name="T69" fmla="*/ 77788 h 67"/>
                <a:gd name="T70" fmla="*/ 0 w 67"/>
                <a:gd name="T71" fmla="*/ 66675 h 67"/>
                <a:gd name="T72" fmla="*/ 0 w 67"/>
                <a:gd name="T73" fmla="*/ 57150 h 67"/>
                <a:gd name="T74" fmla="*/ 0 w 67"/>
                <a:gd name="T75" fmla="*/ 47625 h 67"/>
                <a:gd name="T76" fmla="*/ 9525 w 67"/>
                <a:gd name="T77" fmla="*/ 38100 h 67"/>
                <a:gd name="T78" fmla="*/ 9525 w 67"/>
                <a:gd name="T79" fmla="*/ 28575 h 67"/>
                <a:gd name="T80" fmla="*/ 19050 w 67"/>
                <a:gd name="T81" fmla="*/ 19050 h 67"/>
                <a:gd name="T82" fmla="*/ 19050 w 67"/>
                <a:gd name="T83" fmla="*/ 19050 h 67"/>
                <a:gd name="T84" fmla="*/ 19050 w 67"/>
                <a:gd name="T85" fmla="*/ 19050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67"/>
                <a:gd name="T131" fmla="*/ 67 w 67"/>
                <a:gd name="T132" fmla="*/ 67 h 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67">
                  <a:moveTo>
                    <a:pt x="12" y="12"/>
                  </a:move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1" y="6"/>
                  </a:lnTo>
                  <a:lnTo>
                    <a:pt x="67" y="12"/>
                  </a:lnTo>
                  <a:lnTo>
                    <a:pt x="67" y="18"/>
                  </a:lnTo>
                  <a:lnTo>
                    <a:pt x="67" y="24"/>
                  </a:lnTo>
                  <a:lnTo>
                    <a:pt x="67" y="30"/>
                  </a:lnTo>
                  <a:lnTo>
                    <a:pt x="61" y="36"/>
                  </a:lnTo>
                  <a:lnTo>
                    <a:pt x="55" y="42"/>
                  </a:lnTo>
                  <a:lnTo>
                    <a:pt x="55" y="49"/>
                  </a:lnTo>
                  <a:lnTo>
                    <a:pt x="49" y="55"/>
                  </a:lnTo>
                  <a:lnTo>
                    <a:pt x="42" y="61"/>
                  </a:lnTo>
                  <a:lnTo>
                    <a:pt x="36" y="61"/>
                  </a:lnTo>
                  <a:lnTo>
                    <a:pt x="24" y="67"/>
                  </a:lnTo>
                  <a:lnTo>
                    <a:pt x="18" y="67"/>
                  </a:lnTo>
                  <a:lnTo>
                    <a:pt x="12" y="67"/>
                  </a:lnTo>
                  <a:lnTo>
                    <a:pt x="12" y="61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02" name="Freeform 395"/>
            <p:cNvSpPr>
              <a:spLocks/>
            </p:cNvSpPr>
            <p:nvPr/>
          </p:nvSpPr>
          <p:spPr bwMode="auto">
            <a:xfrm>
              <a:off x="2671763" y="2049453"/>
              <a:ext cx="561975" cy="1325563"/>
            </a:xfrm>
            <a:custGeom>
              <a:avLst/>
              <a:gdLst>
                <a:gd name="T0" fmla="*/ 155575 w 354"/>
                <a:gd name="T1" fmla="*/ 725488 h 835"/>
                <a:gd name="T2" fmla="*/ 203200 w 354"/>
                <a:gd name="T3" fmla="*/ 647700 h 835"/>
                <a:gd name="T4" fmla="*/ 203200 w 354"/>
                <a:gd name="T5" fmla="*/ 638175 h 835"/>
                <a:gd name="T6" fmla="*/ 203200 w 354"/>
                <a:gd name="T7" fmla="*/ 609600 h 835"/>
                <a:gd name="T8" fmla="*/ 184150 w 354"/>
                <a:gd name="T9" fmla="*/ 569913 h 835"/>
                <a:gd name="T10" fmla="*/ 165100 w 354"/>
                <a:gd name="T11" fmla="*/ 512763 h 835"/>
                <a:gd name="T12" fmla="*/ 49212 w 354"/>
                <a:gd name="T13" fmla="*/ 222250 h 835"/>
                <a:gd name="T14" fmla="*/ 19050 w 354"/>
                <a:gd name="T15" fmla="*/ 134938 h 835"/>
                <a:gd name="T16" fmla="*/ 0 w 354"/>
                <a:gd name="T17" fmla="*/ 66675 h 835"/>
                <a:gd name="T18" fmla="*/ 0 w 354"/>
                <a:gd name="T19" fmla="*/ 28575 h 835"/>
                <a:gd name="T20" fmla="*/ 0 w 354"/>
                <a:gd name="T21" fmla="*/ 9525 h 835"/>
                <a:gd name="T22" fmla="*/ 19050 w 354"/>
                <a:gd name="T23" fmla="*/ 0 h 835"/>
                <a:gd name="T24" fmla="*/ 77787 w 354"/>
                <a:gd name="T25" fmla="*/ 134938 h 835"/>
                <a:gd name="T26" fmla="*/ 58738 w 354"/>
                <a:gd name="T27" fmla="*/ 134938 h 835"/>
                <a:gd name="T28" fmla="*/ 58738 w 354"/>
                <a:gd name="T29" fmla="*/ 153988 h 835"/>
                <a:gd name="T30" fmla="*/ 58738 w 354"/>
                <a:gd name="T31" fmla="*/ 173038 h 835"/>
                <a:gd name="T32" fmla="*/ 87312 w 354"/>
                <a:gd name="T33" fmla="*/ 241300 h 835"/>
                <a:gd name="T34" fmla="*/ 203200 w 354"/>
                <a:gd name="T35" fmla="*/ 522288 h 835"/>
                <a:gd name="T36" fmla="*/ 231775 w 354"/>
                <a:gd name="T37" fmla="*/ 588963 h 835"/>
                <a:gd name="T38" fmla="*/ 241300 w 354"/>
                <a:gd name="T39" fmla="*/ 638175 h 835"/>
                <a:gd name="T40" fmla="*/ 241300 w 354"/>
                <a:gd name="T41" fmla="*/ 666750 h 835"/>
                <a:gd name="T42" fmla="*/ 231775 w 354"/>
                <a:gd name="T43" fmla="*/ 676275 h 835"/>
                <a:gd name="T44" fmla="*/ 241300 w 354"/>
                <a:gd name="T45" fmla="*/ 685800 h 835"/>
                <a:gd name="T46" fmla="*/ 252413 w 354"/>
                <a:gd name="T47" fmla="*/ 685800 h 835"/>
                <a:gd name="T48" fmla="*/ 271463 w 354"/>
                <a:gd name="T49" fmla="*/ 706438 h 835"/>
                <a:gd name="T50" fmla="*/ 290512 w 354"/>
                <a:gd name="T51" fmla="*/ 754063 h 835"/>
                <a:gd name="T52" fmla="*/ 309562 w 354"/>
                <a:gd name="T53" fmla="*/ 782638 h 835"/>
                <a:gd name="T54" fmla="*/ 328612 w 354"/>
                <a:gd name="T55" fmla="*/ 831850 h 835"/>
                <a:gd name="T56" fmla="*/ 434975 w 354"/>
                <a:gd name="T57" fmla="*/ 1101725 h 835"/>
                <a:gd name="T58" fmla="*/ 465138 w 354"/>
                <a:gd name="T59" fmla="*/ 1160463 h 835"/>
                <a:gd name="T60" fmla="*/ 484188 w 354"/>
                <a:gd name="T61" fmla="*/ 1189038 h 835"/>
                <a:gd name="T62" fmla="*/ 493713 w 354"/>
                <a:gd name="T63" fmla="*/ 1189038 h 835"/>
                <a:gd name="T64" fmla="*/ 512763 w 354"/>
                <a:gd name="T65" fmla="*/ 1189038 h 835"/>
                <a:gd name="T66" fmla="*/ 561975 w 354"/>
                <a:gd name="T67" fmla="*/ 1314450 h 835"/>
                <a:gd name="T68" fmla="*/ 541338 w 354"/>
                <a:gd name="T69" fmla="*/ 1325563 h 835"/>
                <a:gd name="T70" fmla="*/ 531813 w 354"/>
                <a:gd name="T71" fmla="*/ 1314450 h 835"/>
                <a:gd name="T72" fmla="*/ 503238 w 354"/>
                <a:gd name="T73" fmla="*/ 1285875 h 835"/>
                <a:gd name="T74" fmla="*/ 465138 w 354"/>
                <a:gd name="T75" fmla="*/ 1228725 h 835"/>
                <a:gd name="T76" fmla="*/ 425450 w 354"/>
                <a:gd name="T77" fmla="*/ 1141413 h 835"/>
                <a:gd name="T78" fmla="*/ 309562 w 354"/>
                <a:gd name="T79" fmla="*/ 860425 h 835"/>
                <a:gd name="T80" fmla="*/ 280988 w 354"/>
                <a:gd name="T81" fmla="*/ 801688 h 835"/>
                <a:gd name="T82" fmla="*/ 261938 w 354"/>
                <a:gd name="T83" fmla="*/ 754063 h 835"/>
                <a:gd name="T84" fmla="*/ 252413 w 354"/>
                <a:gd name="T85" fmla="*/ 735013 h 835"/>
                <a:gd name="T86" fmla="*/ 241300 w 354"/>
                <a:gd name="T87" fmla="*/ 735013 h 835"/>
                <a:gd name="T88" fmla="*/ 155575 w 354"/>
                <a:gd name="T89" fmla="*/ 725488 h 835"/>
                <a:gd name="T90" fmla="*/ 155575 w 354"/>
                <a:gd name="T91" fmla="*/ 725488 h 83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4"/>
                <a:gd name="T139" fmla="*/ 0 h 835"/>
                <a:gd name="T140" fmla="*/ 354 w 354"/>
                <a:gd name="T141" fmla="*/ 835 h 83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4" h="835">
                  <a:moveTo>
                    <a:pt x="98" y="457"/>
                  </a:moveTo>
                  <a:lnTo>
                    <a:pt x="128" y="408"/>
                  </a:lnTo>
                  <a:lnTo>
                    <a:pt x="128" y="402"/>
                  </a:lnTo>
                  <a:lnTo>
                    <a:pt x="128" y="384"/>
                  </a:lnTo>
                  <a:lnTo>
                    <a:pt x="116" y="359"/>
                  </a:lnTo>
                  <a:lnTo>
                    <a:pt x="104" y="323"/>
                  </a:lnTo>
                  <a:lnTo>
                    <a:pt x="31" y="140"/>
                  </a:lnTo>
                  <a:lnTo>
                    <a:pt x="12" y="85"/>
                  </a:lnTo>
                  <a:lnTo>
                    <a:pt x="0" y="42"/>
                  </a:lnTo>
                  <a:lnTo>
                    <a:pt x="0" y="18"/>
                  </a:lnTo>
                  <a:lnTo>
                    <a:pt x="0" y="6"/>
                  </a:lnTo>
                  <a:lnTo>
                    <a:pt x="12" y="0"/>
                  </a:lnTo>
                  <a:lnTo>
                    <a:pt x="49" y="85"/>
                  </a:lnTo>
                  <a:lnTo>
                    <a:pt x="37" y="85"/>
                  </a:lnTo>
                  <a:lnTo>
                    <a:pt x="37" y="97"/>
                  </a:lnTo>
                  <a:lnTo>
                    <a:pt x="37" y="109"/>
                  </a:lnTo>
                  <a:lnTo>
                    <a:pt x="55" y="152"/>
                  </a:lnTo>
                  <a:lnTo>
                    <a:pt x="128" y="329"/>
                  </a:lnTo>
                  <a:lnTo>
                    <a:pt x="146" y="371"/>
                  </a:lnTo>
                  <a:lnTo>
                    <a:pt x="152" y="402"/>
                  </a:lnTo>
                  <a:lnTo>
                    <a:pt x="152" y="420"/>
                  </a:lnTo>
                  <a:lnTo>
                    <a:pt x="146" y="426"/>
                  </a:lnTo>
                  <a:lnTo>
                    <a:pt x="152" y="432"/>
                  </a:lnTo>
                  <a:lnTo>
                    <a:pt x="159" y="432"/>
                  </a:lnTo>
                  <a:lnTo>
                    <a:pt x="171" y="445"/>
                  </a:lnTo>
                  <a:lnTo>
                    <a:pt x="183" y="475"/>
                  </a:lnTo>
                  <a:lnTo>
                    <a:pt x="195" y="493"/>
                  </a:lnTo>
                  <a:lnTo>
                    <a:pt x="207" y="524"/>
                  </a:lnTo>
                  <a:lnTo>
                    <a:pt x="274" y="694"/>
                  </a:lnTo>
                  <a:lnTo>
                    <a:pt x="293" y="731"/>
                  </a:lnTo>
                  <a:lnTo>
                    <a:pt x="305" y="749"/>
                  </a:lnTo>
                  <a:lnTo>
                    <a:pt x="311" y="749"/>
                  </a:lnTo>
                  <a:lnTo>
                    <a:pt x="323" y="749"/>
                  </a:lnTo>
                  <a:lnTo>
                    <a:pt x="354" y="828"/>
                  </a:lnTo>
                  <a:lnTo>
                    <a:pt x="341" y="835"/>
                  </a:lnTo>
                  <a:lnTo>
                    <a:pt x="335" y="828"/>
                  </a:lnTo>
                  <a:lnTo>
                    <a:pt x="317" y="810"/>
                  </a:lnTo>
                  <a:lnTo>
                    <a:pt x="293" y="774"/>
                  </a:lnTo>
                  <a:lnTo>
                    <a:pt x="268" y="719"/>
                  </a:lnTo>
                  <a:lnTo>
                    <a:pt x="195" y="542"/>
                  </a:lnTo>
                  <a:lnTo>
                    <a:pt x="177" y="505"/>
                  </a:lnTo>
                  <a:lnTo>
                    <a:pt x="165" y="475"/>
                  </a:lnTo>
                  <a:lnTo>
                    <a:pt x="159" y="463"/>
                  </a:lnTo>
                  <a:lnTo>
                    <a:pt x="152" y="463"/>
                  </a:lnTo>
                  <a:lnTo>
                    <a:pt x="98" y="4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03" name="Freeform 396"/>
            <p:cNvSpPr>
              <a:spLocks/>
            </p:cNvSpPr>
            <p:nvPr/>
          </p:nvSpPr>
          <p:spPr bwMode="auto">
            <a:xfrm>
              <a:off x="3203575" y="3500428"/>
              <a:ext cx="203200" cy="434975"/>
            </a:xfrm>
            <a:custGeom>
              <a:avLst/>
              <a:gdLst>
                <a:gd name="T0" fmla="*/ 19050 w 128"/>
                <a:gd name="T1" fmla="*/ 260350 h 274"/>
                <a:gd name="T2" fmla="*/ 49212 w 128"/>
                <a:gd name="T3" fmla="*/ 222250 h 274"/>
                <a:gd name="T4" fmla="*/ 49212 w 128"/>
                <a:gd name="T5" fmla="*/ 203200 h 274"/>
                <a:gd name="T6" fmla="*/ 49212 w 128"/>
                <a:gd name="T7" fmla="*/ 174625 h 274"/>
                <a:gd name="T8" fmla="*/ 9525 w 128"/>
                <a:gd name="T9" fmla="*/ 77787 h 274"/>
                <a:gd name="T10" fmla="*/ 0 w 128"/>
                <a:gd name="T11" fmla="*/ 47625 h 274"/>
                <a:gd name="T12" fmla="*/ 0 w 128"/>
                <a:gd name="T13" fmla="*/ 28575 h 274"/>
                <a:gd name="T14" fmla="*/ 9525 w 128"/>
                <a:gd name="T15" fmla="*/ 0 h 274"/>
                <a:gd name="T16" fmla="*/ 30162 w 128"/>
                <a:gd name="T17" fmla="*/ 0 h 274"/>
                <a:gd name="T18" fmla="*/ 49212 w 128"/>
                <a:gd name="T19" fmla="*/ 38100 h 274"/>
                <a:gd name="T20" fmla="*/ 39687 w 128"/>
                <a:gd name="T21" fmla="*/ 47625 h 274"/>
                <a:gd name="T22" fmla="*/ 30162 w 128"/>
                <a:gd name="T23" fmla="*/ 57150 h 274"/>
                <a:gd name="T24" fmla="*/ 39687 w 128"/>
                <a:gd name="T25" fmla="*/ 77787 h 274"/>
                <a:gd name="T26" fmla="*/ 77787 w 128"/>
                <a:gd name="T27" fmla="*/ 174625 h 274"/>
                <a:gd name="T28" fmla="*/ 77787 w 128"/>
                <a:gd name="T29" fmla="*/ 203200 h 274"/>
                <a:gd name="T30" fmla="*/ 77787 w 128"/>
                <a:gd name="T31" fmla="*/ 212725 h 274"/>
                <a:gd name="T32" fmla="*/ 77787 w 128"/>
                <a:gd name="T33" fmla="*/ 231775 h 274"/>
                <a:gd name="T34" fmla="*/ 77787 w 128"/>
                <a:gd name="T35" fmla="*/ 231775 h 274"/>
                <a:gd name="T36" fmla="*/ 87312 w 128"/>
                <a:gd name="T37" fmla="*/ 241300 h 274"/>
                <a:gd name="T38" fmla="*/ 106362 w 128"/>
                <a:gd name="T39" fmla="*/ 250825 h 274"/>
                <a:gd name="T40" fmla="*/ 115887 w 128"/>
                <a:gd name="T41" fmla="*/ 269875 h 274"/>
                <a:gd name="T42" fmla="*/ 155575 w 128"/>
                <a:gd name="T43" fmla="*/ 366712 h 274"/>
                <a:gd name="T44" fmla="*/ 165100 w 128"/>
                <a:gd name="T45" fmla="*/ 387350 h 274"/>
                <a:gd name="T46" fmla="*/ 174625 w 128"/>
                <a:gd name="T47" fmla="*/ 396875 h 274"/>
                <a:gd name="T48" fmla="*/ 193675 w 128"/>
                <a:gd name="T49" fmla="*/ 387350 h 274"/>
                <a:gd name="T50" fmla="*/ 203200 w 128"/>
                <a:gd name="T51" fmla="*/ 425450 h 274"/>
                <a:gd name="T52" fmla="*/ 193675 w 128"/>
                <a:gd name="T53" fmla="*/ 434975 h 274"/>
                <a:gd name="T54" fmla="*/ 184150 w 128"/>
                <a:gd name="T55" fmla="*/ 434975 h 274"/>
                <a:gd name="T56" fmla="*/ 165100 w 128"/>
                <a:gd name="T57" fmla="*/ 425450 h 274"/>
                <a:gd name="T58" fmla="*/ 136525 w 128"/>
                <a:gd name="T59" fmla="*/ 387350 h 274"/>
                <a:gd name="T60" fmla="*/ 96837 w 128"/>
                <a:gd name="T61" fmla="*/ 290512 h 274"/>
                <a:gd name="T62" fmla="*/ 87312 w 128"/>
                <a:gd name="T63" fmla="*/ 269875 h 274"/>
                <a:gd name="T64" fmla="*/ 77787 w 128"/>
                <a:gd name="T65" fmla="*/ 260350 h 274"/>
                <a:gd name="T66" fmla="*/ 68262 w 128"/>
                <a:gd name="T67" fmla="*/ 260350 h 274"/>
                <a:gd name="T68" fmla="*/ 19050 w 128"/>
                <a:gd name="T69" fmla="*/ 260350 h 274"/>
                <a:gd name="T70" fmla="*/ 19050 w 128"/>
                <a:gd name="T71" fmla="*/ 260350 h 2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8"/>
                <a:gd name="T109" fmla="*/ 0 h 274"/>
                <a:gd name="T110" fmla="*/ 128 w 128"/>
                <a:gd name="T111" fmla="*/ 274 h 2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8" h="274">
                  <a:moveTo>
                    <a:pt x="12" y="164"/>
                  </a:moveTo>
                  <a:lnTo>
                    <a:pt x="31" y="140"/>
                  </a:lnTo>
                  <a:lnTo>
                    <a:pt x="31" y="128"/>
                  </a:lnTo>
                  <a:lnTo>
                    <a:pt x="31" y="110"/>
                  </a:lnTo>
                  <a:lnTo>
                    <a:pt x="6" y="49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6" y="0"/>
                  </a:lnTo>
                  <a:lnTo>
                    <a:pt x="19" y="0"/>
                  </a:lnTo>
                  <a:lnTo>
                    <a:pt x="31" y="24"/>
                  </a:lnTo>
                  <a:lnTo>
                    <a:pt x="25" y="30"/>
                  </a:lnTo>
                  <a:lnTo>
                    <a:pt x="19" y="36"/>
                  </a:lnTo>
                  <a:lnTo>
                    <a:pt x="25" y="49"/>
                  </a:lnTo>
                  <a:lnTo>
                    <a:pt x="49" y="110"/>
                  </a:lnTo>
                  <a:lnTo>
                    <a:pt x="49" y="128"/>
                  </a:lnTo>
                  <a:lnTo>
                    <a:pt x="49" y="134"/>
                  </a:lnTo>
                  <a:lnTo>
                    <a:pt x="49" y="146"/>
                  </a:lnTo>
                  <a:lnTo>
                    <a:pt x="55" y="152"/>
                  </a:lnTo>
                  <a:lnTo>
                    <a:pt x="67" y="158"/>
                  </a:lnTo>
                  <a:lnTo>
                    <a:pt x="73" y="170"/>
                  </a:lnTo>
                  <a:lnTo>
                    <a:pt x="98" y="231"/>
                  </a:lnTo>
                  <a:lnTo>
                    <a:pt x="104" y="244"/>
                  </a:lnTo>
                  <a:lnTo>
                    <a:pt x="110" y="250"/>
                  </a:lnTo>
                  <a:lnTo>
                    <a:pt x="122" y="244"/>
                  </a:lnTo>
                  <a:lnTo>
                    <a:pt x="128" y="268"/>
                  </a:lnTo>
                  <a:lnTo>
                    <a:pt x="122" y="274"/>
                  </a:lnTo>
                  <a:lnTo>
                    <a:pt x="116" y="274"/>
                  </a:lnTo>
                  <a:lnTo>
                    <a:pt x="104" y="268"/>
                  </a:lnTo>
                  <a:lnTo>
                    <a:pt x="86" y="244"/>
                  </a:lnTo>
                  <a:lnTo>
                    <a:pt x="61" y="183"/>
                  </a:lnTo>
                  <a:lnTo>
                    <a:pt x="55" y="170"/>
                  </a:lnTo>
                  <a:lnTo>
                    <a:pt x="49" y="164"/>
                  </a:lnTo>
                  <a:lnTo>
                    <a:pt x="43" y="164"/>
                  </a:lnTo>
                  <a:lnTo>
                    <a:pt x="12" y="1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pic>
          <p:nvPicPr>
            <p:cNvPr id="404" name="Picture 397"/>
            <p:cNvPicPr>
              <a:picLocks noChangeAspect="1" noChangeArrowheads="1"/>
            </p:cNvPicPr>
            <p:nvPr/>
          </p:nvPicPr>
          <p:blipFill>
            <a:blip r:embed="rId96"/>
            <a:srcRect/>
            <a:stretch>
              <a:fillRect/>
            </a:stretch>
          </p:blipFill>
          <p:spPr bwMode="auto">
            <a:xfrm>
              <a:off x="4200525" y="3094028"/>
              <a:ext cx="144463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5" name="Freeform 398"/>
            <p:cNvSpPr>
              <a:spLocks/>
            </p:cNvSpPr>
            <p:nvPr/>
          </p:nvSpPr>
          <p:spPr bwMode="auto">
            <a:xfrm>
              <a:off x="4219575" y="3103553"/>
              <a:ext cx="106363" cy="193675"/>
            </a:xfrm>
            <a:custGeom>
              <a:avLst/>
              <a:gdLst>
                <a:gd name="T0" fmla="*/ 96838 w 67"/>
                <a:gd name="T1" fmla="*/ 96838 h 122"/>
                <a:gd name="T2" fmla="*/ 106363 w 67"/>
                <a:gd name="T3" fmla="*/ 125413 h 122"/>
                <a:gd name="T4" fmla="*/ 106363 w 67"/>
                <a:gd name="T5" fmla="*/ 144463 h 122"/>
                <a:gd name="T6" fmla="*/ 106363 w 67"/>
                <a:gd name="T7" fmla="*/ 165100 h 122"/>
                <a:gd name="T8" fmla="*/ 106363 w 67"/>
                <a:gd name="T9" fmla="*/ 165100 h 122"/>
                <a:gd name="T10" fmla="*/ 96838 w 67"/>
                <a:gd name="T11" fmla="*/ 174625 h 122"/>
                <a:gd name="T12" fmla="*/ 96838 w 67"/>
                <a:gd name="T13" fmla="*/ 174625 h 122"/>
                <a:gd name="T14" fmla="*/ 96838 w 67"/>
                <a:gd name="T15" fmla="*/ 184150 h 122"/>
                <a:gd name="T16" fmla="*/ 87313 w 67"/>
                <a:gd name="T17" fmla="*/ 184150 h 122"/>
                <a:gd name="T18" fmla="*/ 87313 w 67"/>
                <a:gd name="T19" fmla="*/ 193675 h 122"/>
                <a:gd name="T20" fmla="*/ 77788 w 67"/>
                <a:gd name="T21" fmla="*/ 193675 h 122"/>
                <a:gd name="T22" fmla="*/ 68263 w 67"/>
                <a:gd name="T23" fmla="*/ 193675 h 122"/>
                <a:gd name="T24" fmla="*/ 58738 w 67"/>
                <a:gd name="T25" fmla="*/ 193675 h 122"/>
                <a:gd name="T26" fmla="*/ 58738 w 67"/>
                <a:gd name="T27" fmla="*/ 193675 h 122"/>
                <a:gd name="T28" fmla="*/ 49213 w 67"/>
                <a:gd name="T29" fmla="*/ 193675 h 122"/>
                <a:gd name="T30" fmla="*/ 38100 w 67"/>
                <a:gd name="T31" fmla="*/ 193675 h 122"/>
                <a:gd name="T32" fmla="*/ 38100 w 67"/>
                <a:gd name="T33" fmla="*/ 184150 h 122"/>
                <a:gd name="T34" fmla="*/ 28575 w 67"/>
                <a:gd name="T35" fmla="*/ 184150 h 122"/>
                <a:gd name="T36" fmla="*/ 28575 w 67"/>
                <a:gd name="T37" fmla="*/ 174625 h 122"/>
                <a:gd name="T38" fmla="*/ 28575 w 67"/>
                <a:gd name="T39" fmla="*/ 174625 h 122"/>
                <a:gd name="T40" fmla="*/ 19050 w 67"/>
                <a:gd name="T41" fmla="*/ 153988 h 122"/>
                <a:gd name="T42" fmla="*/ 19050 w 67"/>
                <a:gd name="T43" fmla="*/ 144463 h 122"/>
                <a:gd name="T44" fmla="*/ 9525 w 67"/>
                <a:gd name="T45" fmla="*/ 106363 h 122"/>
                <a:gd name="T46" fmla="*/ 9525 w 67"/>
                <a:gd name="T47" fmla="*/ 68263 h 122"/>
                <a:gd name="T48" fmla="*/ 0 w 67"/>
                <a:gd name="T49" fmla="*/ 47625 h 122"/>
                <a:gd name="T50" fmla="*/ 0 w 67"/>
                <a:gd name="T51" fmla="*/ 38100 h 122"/>
                <a:gd name="T52" fmla="*/ 0 w 67"/>
                <a:gd name="T53" fmla="*/ 28575 h 122"/>
                <a:gd name="T54" fmla="*/ 9525 w 67"/>
                <a:gd name="T55" fmla="*/ 28575 h 122"/>
                <a:gd name="T56" fmla="*/ 9525 w 67"/>
                <a:gd name="T57" fmla="*/ 19050 h 122"/>
                <a:gd name="T58" fmla="*/ 9525 w 67"/>
                <a:gd name="T59" fmla="*/ 19050 h 122"/>
                <a:gd name="T60" fmla="*/ 19050 w 67"/>
                <a:gd name="T61" fmla="*/ 9525 h 122"/>
                <a:gd name="T62" fmla="*/ 19050 w 67"/>
                <a:gd name="T63" fmla="*/ 9525 h 122"/>
                <a:gd name="T64" fmla="*/ 28575 w 67"/>
                <a:gd name="T65" fmla="*/ 9525 h 122"/>
                <a:gd name="T66" fmla="*/ 38100 w 67"/>
                <a:gd name="T67" fmla="*/ 0 h 122"/>
                <a:gd name="T68" fmla="*/ 49213 w 67"/>
                <a:gd name="T69" fmla="*/ 0 h 122"/>
                <a:gd name="T70" fmla="*/ 58738 w 67"/>
                <a:gd name="T71" fmla="*/ 0 h 122"/>
                <a:gd name="T72" fmla="*/ 58738 w 67"/>
                <a:gd name="T73" fmla="*/ 0 h 122"/>
                <a:gd name="T74" fmla="*/ 68263 w 67"/>
                <a:gd name="T75" fmla="*/ 9525 h 122"/>
                <a:gd name="T76" fmla="*/ 77788 w 67"/>
                <a:gd name="T77" fmla="*/ 9525 h 122"/>
                <a:gd name="T78" fmla="*/ 77788 w 67"/>
                <a:gd name="T79" fmla="*/ 9525 h 122"/>
                <a:gd name="T80" fmla="*/ 77788 w 67"/>
                <a:gd name="T81" fmla="*/ 19050 h 122"/>
                <a:gd name="T82" fmla="*/ 87313 w 67"/>
                <a:gd name="T83" fmla="*/ 28575 h 122"/>
                <a:gd name="T84" fmla="*/ 87313 w 67"/>
                <a:gd name="T85" fmla="*/ 38100 h 122"/>
                <a:gd name="T86" fmla="*/ 87313 w 67"/>
                <a:gd name="T87" fmla="*/ 58738 h 122"/>
                <a:gd name="T88" fmla="*/ 96838 w 67"/>
                <a:gd name="T89" fmla="*/ 96838 h 122"/>
                <a:gd name="T90" fmla="*/ 96838 w 67"/>
                <a:gd name="T91" fmla="*/ 96838 h 122"/>
                <a:gd name="T92" fmla="*/ 96838 w 67"/>
                <a:gd name="T93" fmla="*/ 96838 h 1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7"/>
                <a:gd name="T142" fmla="*/ 0 h 122"/>
                <a:gd name="T143" fmla="*/ 67 w 67"/>
                <a:gd name="T144" fmla="*/ 122 h 1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7" h="122">
                  <a:moveTo>
                    <a:pt x="61" y="61"/>
                  </a:moveTo>
                  <a:lnTo>
                    <a:pt x="67" y="79"/>
                  </a:lnTo>
                  <a:lnTo>
                    <a:pt x="67" y="91"/>
                  </a:lnTo>
                  <a:lnTo>
                    <a:pt x="67" y="104"/>
                  </a:lnTo>
                  <a:lnTo>
                    <a:pt x="61" y="110"/>
                  </a:lnTo>
                  <a:lnTo>
                    <a:pt x="61" y="116"/>
                  </a:lnTo>
                  <a:lnTo>
                    <a:pt x="55" y="116"/>
                  </a:lnTo>
                  <a:lnTo>
                    <a:pt x="55" y="122"/>
                  </a:lnTo>
                  <a:lnTo>
                    <a:pt x="49" y="122"/>
                  </a:lnTo>
                  <a:lnTo>
                    <a:pt x="43" y="122"/>
                  </a:lnTo>
                  <a:lnTo>
                    <a:pt x="37" y="122"/>
                  </a:lnTo>
                  <a:lnTo>
                    <a:pt x="31" y="122"/>
                  </a:lnTo>
                  <a:lnTo>
                    <a:pt x="24" y="122"/>
                  </a:lnTo>
                  <a:lnTo>
                    <a:pt x="24" y="116"/>
                  </a:lnTo>
                  <a:lnTo>
                    <a:pt x="18" y="116"/>
                  </a:lnTo>
                  <a:lnTo>
                    <a:pt x="18" y="110"/>
                  </a:lnTo>
                  <a:lnTo>
                    <a:pt x="12" y="97"/>
                  </a:lnTo>
                  <a:lnTo>
                    <a:pt x="12" y="91"/>
                  </a:lnTo>
                  <a:lnTo>
                    <a:pt x="6" y="67"/>
                  </a:lnTo>
                  <a:lnTo>
                    <a:pt x="6" y="43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6"/>
                  </a:lnTo>
                  <a:lnTo>
                    <a:pt x="49" y="6"/>
                  </a:lnTo>
                  <a:lnTo>
                    <a:pt x="49" y="12"/>
                  </a:lnTo>
                  <a:lnTo>
                    <a:pt x="55" y="18"/>
                  </a:lnTo>
                  <a:lnTo>
                    <a:pt x="55" y="24"/>
                  </a:lnTo>
                  <a:lnTo>
                    <a:pt x="55" y="37"/>
                  </a:lnTo>
                  <a:lnTo>
                    <a:pt x="61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06" name="Freeform 400"/>
            <p:cNvSpPr>
              <a:spLocks/>
            </p:cNvSpPr>
            <p:nvPr/>
          </p:nvSpPr>
          <p:spPr bwMode="auto">
            <a:xfrm>
              <a:off x="3629025" y="2628890"/>
              <a:ext cx="862013" cy="1412875"/>
            </a:xfrm>
            <a:custGeom>
              <a:avLst/>
              <a:gdLst>
                <a:gd name="T0" fmla="*/ 252413 w 543"/>
                <a:gd name="T1" fmla="*/ 9525 h 890"/>
                <a:gd name="T2" fmla="*/ 290513 w 543"/>
                <a:gd name="T3" fmla="*/ 49212 h 890"/>
                <a:gd name="T4" fmla="*/ 319088 w 543"/>
                <a:gd name="T5" fmla="*/ 146050 h 890"/>
                <a:gd name="T6" fmla="*/ 368300 w 543"/>
                <a:gd name="T7" fmla="*/ 193675 h 890"/>
                <a:gd name="T8" fmla="*/ 455613 w 543"/>
                <a:gd name="T9" fmla="*/ 212725 h 890"/>
                <a:gd name="T10" fmla="*/ 571500 w 543"/>
                <a:gd name="T11" fmla="*/ 203200 h 890"/>
                <a:gd name="T12" fmla="*/ 600075 w 543"/>
                <a:gd name="T13" fmla="*/ 222250 h 890"/>
                <a:gd name="T14" fmla="*/ 619125 w 543"/>
                <a:gd name="T15" fmla="*/ 242888 h 890"/>
                <a:gd name="T16" fmla="*/ 619125 w 543"/>
                <a:gd name="T17" fmla="*/ 290513 h 890"/>
                <a:gd name="T18" fmla="*/ 590550 w 543"/>
                <a:gd name="T19" fmla="*/ 387350 h 890"/>
                <a:gd name="T20" fmla="*/ 590550 w 543"/>
                <a:gd name="T21" fmla="*/ 436563 h 890"/>
                <a:gd name="T22" fmla="*/ 619125 w 543"/>
                <a:gd name="T23" fmla="*/ 639763 h 890"/>
                <a:gd name="T24" fmla="*/ 639763 w 543"/>
                <a:gd name="T25" fmla="*/ 677863 h 890"/>
                <a:gd name="T26" fmla="*/ 774700 w 543"/>
                <a:gd name="T27" fmla="*/ 803275 h 890"/>
                <a:gd name="T28" fmla="*/ 852488 w 543"/>
                <a:gd name="T29" fmla="*/ 900113 h 890"/>
                <a:gd name="T30" fmla="*/ 862013 w 543"/>
                <a:gd name="T31" fmla="*/ 949325 h 890"/>
                <a:gd name="T32" fmla="*/ 852488 w 543"/>
                <a:gd name="T33" fmla="*/ 987425 h 890"/>
                <a:gd name="T34" fmla="*/ 803275 w 543"/>
                <a:gd name="T35" fmla="*/ 1046163 h 890"/>
                <a:gd name="T36" fmla="*/ 715963 w 543"/>
                <a:gd name="T37" fmla="*/ 1084263 h 890"/>
                <a:gd name="T38" fmla="*/ 668338 w 543"/>
                <a:gd name="T39" fmla="*/ 1103313 h 890"/>
                <a:gd name="T40" fmla="*/ 639763 w 543"/>
                <a:gd name="T41" fmla="*/ 1141413 h 890"/>
                <a:gd name="T42" fmla="*/ 649288 w 543"/>
                <a:gd name="T43" fmla="*/ 1190625 h 890"/>
                <a:gd name="T44" fmla="*/ 687388 w 543"/>
                <a:gd name="T45" fmla="*/ 1287463 h 890"/>
                <a:gd name="T46" fmla="*/ 696913 w 543"/>
                <a:gd name="T47" fmla="*/ 1335088 h 890"/>
                <a:gd name="T48" fmla="*/ 677863 w 543"/>
                <a:gd name="T49" fmla="*/ 1365250 h 890"/>
                <a:gd name="T50" fmla="*/ 619125 w 543"/>
                <a:gd name="T51" fmla="*/ 1403350 h 890"/>
                <a:gd name="T52" fmla="*/ 581025 w 543"/>
                <a:gd name="T53" fmla="*/ 1412875 h 890"/>
                <a:gd name="T54" fmla="*/ 512763 w 543"/>
                <a:gd name="T55" fmla="*/ 1393825 h 890"/>
                <a:gd name="T56" fmla="*/ 427038 w 543"/>
                <a:gd name="T57" fmla="*/ 1384300 h 890"/>
                <a:gd name="T58" fmla="*/ 368300 w 543"/>
                <a:gd name="T59" fmla="*/ 1374775 h 890"/>
                <a:gd name="T60" fmla="*/ 339725 w 543"/>
                <a:gd name="T61" fmla="*/ 1344613 h 890"/>
                <a:gd name="T62" fmla="*/ 319088 w 543"/>
                <a:gd name="T63" fmla="*/ 1316038 h 890"/>
                <a:gd name="T64" fmla="*/ 280988 w 543"/>
                <a:gd name="T65" fmla="*/ 1287463 h 890"/>
                <a:gd name="T66" fmla="*/ 280988 w 543"/>
                <a:gd name="T67" fmla="*/ 1287463 h 890"/>
                <a:gd name="T68" fmla="*/ 280988 w 543"/>
                <a:gd name="T69" fmla="*/ 1287463 h 890"/>
                <a:gd name="T70" fmla="*/ 223838 w 543"/>
                <a:gd name="T71" fmla="*/ 1200150 h 890"/>
                <a:gd name="T72" fmla="*/ 223838 w 543"/>
                <a:gd name="T73" fmla="*/ 1171575 h 890"/>
                <a:gd name="T74" fmla="*/ 184150 w 543"/>
                <a:gd name="T75" fmla="*/ 1122363 h 890"/>
                <a:gd name="T76" fmla="*/ 165100 w 543"/>
                <a:gd name="T77" fmla="*/ 1093788 h 890"/>
                <a:gd name="T78" fmla="*/ 155575 w 543"/>
                <a:gd name="T79" fmla="*/ 1035050 h 890"/>
                <a:gd name="T80" fmla="*/ 174625 w 543"/>
                <a:gd name="T81" fmla="*/ 968375 h 890"/>
                <a:gd name="T82" fmla="*/ 184150 w 543"/>
                <a:gd name="T83" fmla="*/ 909638 h 890"/>
                <a:gd name="T84" fmla="*/ 174625 w 543"/>
                <a:gd name="T85" fmla="*/ 890588 h 890"/>
                <a:gd name="T86" fmla="*/ 165100 w 543"/>
                <a:gd name="T87" fmla="*/ 890588 h 890"/>
                <a:gd name="T88" fmla="*/ 117475 w 543"/>
                <a:gd name="T89" fmla="*/ 900113 h 890"/>
                <a:gd name="T90" fmla="*/ 68263 w 543"/>
                <a:gd name="T91" fmla="*/ 900113 h 890"/>
                <a:gd name="T92" fmla="*/ 49213 w 543"/>
                <a:gd name="T93" fmla="*/ 881063 h 890"/>
                <a:gd name="T94" fmla="*/ 0 w 543"/>
                <a:gd name="T95" fmla="*/ 803275 h 890"/>
                <a:gd name="T96" fmla="*/ 0 w 543"/>
                <a:gd name="T97" fmla="*/ 746125 h 890"/>
                <a:gd name="T98" fmla="*/ 9525 w 543"/>
                <a:gd name="T99" fmla="*/ 715962 h 890"/>
                <a:gd name="T100" fmla="*/ 77788 w 543"/>
                <a:gd name="T101" fmla="*/ 658813 h 890"/>
                <a:gd name="T102" fmla="*/ 87313 w 543"/>
                <a:gd name="T103" fmla="*/ 619125 h 890"/>
                <a:gd name="T104" fmla="*/ 87313 w 543"/>
                <a:gd name="T105" fmla="*/ 581025 h 890"/>
                <a:gd name="T106" fmla="*/ 106363 w 543"/>
                <a:gd name="T107" fmla="*/ 522288 h 890"/>
                <a:gd name="T108" fmla="*/ 155575 w 543"/>
                <a:gd name="T109" fmla="*/ 446088 h 890"/>
                <a:gd name="T110" fmla="*/ 155575 w 543"/>
                <a:gd name="T111" fmla="*/ 425450 h 890"/>
                <a:gd name="T112" fmla="*/ 96838 w 543"/>
                <a:gd name="T113" fmla="*/ 349250 h 890"/>
                <a:gd name="T114" fmla="*/ 68263 w 543"/>
                <a:gd name="T115" fmla="*/ 290513 h 890"/>
                <a:gd name="T116" fmla="*/ 77788 w 543"/>
                <a:gd name="T117" fmla="*/ 193675 h 890"/>
                <a:gd name="T118" fmla="*/ 117475 w 543"/>
                <a:gd name="T119" fmla="*/ 106363 h 890"/>
                <a:gd name="T120" fmla="*/ 165100 w 543"/>
                <a:gd name="T121" fmla="*/ 49212 h 890"/>
                <a:gd name="T122" fmla="*/ 233363 w 543"/>
                <a:gd name="T123" fmla="*/ 0 h 8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43"/>
                <a:gd name="T187" fmla="*/ 0 h 890"/>
                <a:gd name="T188" fmla="*/ 543 w 543"/>
                <a:gd name="T189" fmla="*/ 890 h 8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43" h="890">
                  <a:moveTo>
                    <a:pt x="147" y="0"/>
                  </a:moveTo>
                  <a:lnTo>
                    <a:pt x="153" y="6"/>
                  </a:lnTo>
                  <a:lnTo>
                    <a:pt x="159" y="6"/>
                  </a:lnTo>
                  <a:lnTo>
                    <a:pt x="165" y="12"/>
                  </a:lnTo>
                  <a:lnTo>
                    <a:pt x="171" y="19"/>
                  </a:lnTo>
                  <a:lnTo>
                    <a:pt x="177" y="25"/>
                  </a:lnTo>
                  <a:lnTo>
                    <a:pt x="183" y="31"/>
                  </a:lnTo>
                  <a:lnTo>
                    <a:pt x="183" y="43"/>
                  </a:lnTo>
                  <a:lnTo>
                    <a:pt x="189" y="61"/>
                  </a:lnTo>
                  <a:lnTo>
                    <a:pt x="195" y="80"/>
                  </a:lnTo>
                  <a:lnTo>
                    <a:pt x="201" y="92"/>
                  </a:lnTo>
                  <a:lnTo>
                    <a:pt x="208" y="98"/>
                  </a:lnTo>
                  <a:lnTo>
                    <a:pt x="214" y="104"/>
                  </a:lnTo>
                  <a:lnTo>
                    <a:pt x="220" y="116"/>
                  </a:lnTo>
                  <a:lnTo>
                    <a:pt x="232" y="122"/>
                  </a:lnTo>
                  <a:lnTo>
                    <a:pt x="244" y="122"/>
                  </a:lnTo>
                  <a:lnTo>
                    <a:pt x="250" y="128"/>
                  </a:lnTo>
                  <a:lnTo>
                    <a:pt x="262" y="128"/>
                  </a:lnTo>
                  <a:lnTo>
                    <a:pt x="287" y="134"/>
                  </a:lnTo>
                  <a:lnTo>
                    <a:pt x="311" y="128"/>
                  </a:lnTo>
                  <a:lnTo>
                    <a:pt x="329" y="128"/>
                  </a:lnTo>
                  <a:lnTo>
                    <a:pt x="348" y="128"/>
                  </a:lnTo>
                  <a:lnTo>
                    <a:pt x="360" y="128"/>
                  </a:lnTo>
                  <a:lnTo>
                    <a:pt x="366" y="134"/>
                  </a:lnTo>
                  <a:lnTo>
                    <a:pt x="372" y="134"/>
                  </a:lnTo>
                  <a:lnTo>
                    <a:pt x="378" y="140"/>
                  </a:lnTo>
                  <a:lnTo>
                    <a:pt x="384" y="140"/>
                  </a:lnTo>
                  <a:lnTo>
                    <a:pt x="384" y="147"/>
                  </a:lnTo>
                  <a:lnTo>
                    <a:pt x="390" y="147"/>
                  </a:lnTo>
                  <a:lnTo>
                    <a:pt x="390" y="153"/>
                  </a:lnTo>
                  <a:lnTo>
                    <a:pt x="390" y="165"/>
                  </a:lnTo>
                  <a:lnTo>
                    <a:pt x="390" y="171"/>
                  </a:lnTo>
                  <a:lnTo>
                    <a:pt x="390" y="177"/>
                  </a:lnTo>
                  <a:lnTo>
                    <a:pt x="390" y="183"/>
                  </a:lnTo>
                  <a:lnTo>
                    <a:pt x="390" y="195"/>
                  </a:lnTo>
                  <a:lnTo>
                    <a:pt x="384" y="208"/>
                  </a:lnTo>
                  <a:lnTo>
                    <a:pt x="378" y="226"/>
                  </a:lnTo>
                  <a:lnTo>
                    <a:pt x="372" y="244"/>
                  </a:lnTo>
                  <a:lnTo>
                    <a:pt x="372" y="250"/>
                  </a:lnTo>
                  <a:lnTo>
                    <a:pt x="372" y="256"/>
                  </a:lnTo>
                  <a:lnTo>
                    <a:pt x="372" y="268"/>
                  </a:lnTo>
                  <a:lnTo>
                    <a:pt x="372" y="275"/>
                  </a:lnTo>
                  <a:lnTo>
                    <a:pt x="378" y="317"/>
                  </a:lnTo>
                  <a:lnTo>
                    <a:pt x="384" y="360"/>
                  </a:lnTo>
                  <a:lnTo>
                    <a:pt x="384" y="384"/>
                  </a:lnTo>
                  <a:lnTo>
                    <a:pt x="390" y="403"/>
                  </a:lnTo>
                  <a:lnTo>
                    <a:pt x="390" y="409"/>
                  </a:lnTo>
                  <a:lnTo>
                    <a:pt x="390" y="421"/>
                  </a:lnTo>
                  <a:lnTo>
                    <a:pt x="396" y="427"/>
                  </a:lnTo>
                  <a:lnTo>
                    <a:pt x="403" y="427"/>
                  </a:lnTo>
                  <a:lnTo>
                    <a:pt x="415" y="439"/>
                  </a:lnTo>
                  <a:lnTo>
                    <a:pt x="433" y="457"/>
                  </a:lnTo>
                  <a:lnTo>
                    <a:pt x="464" y="482"/>
                  </a:lnTo>
                  <a:lnTo>
                    <a:pt x="488" y="506"/>
                  </a:lnTo>
                  <a:lnTo>
                    <a:pt x="506" y="518"/>
                  </a:lnTo>
                  <a:lnTo>
                    <a:pt x="518" y="537"/>
                  </a:lnTo>
                  <a:lnTo>
                    <a:pt x="524" y="549"/>
                  </a:lnTo>
                  <a:lnTo>
                    <a:pt x="537" y="567"/>
                  </a:lnTo>
                  <a:lnTo>
                    <a:pt x="537" y="573"/>
                  </a:lnTo>
                  <a:lnTo>
                    <a:pt x="543" y="579"/>
                  </a:lnTo>
                  <a:lnTo>
                    <a:pt x="543" y="585"/>
                  </a:lnTo>
                  <a:lnTo>
                    <a:pt x="543" y="598"/>
                  </a:lnTo>
                  <a:lnTo>
                    <a:pt x="543" y="604"/>
                  </a:lnTo>
                  <a:lnTo>
                    <a:pt x="543" y="610"/>
                  </a:lnTo>
                  <a:lnTo>
                    <a:pt x="543" y="616"/>
                  </a:lnTo>
                  <a:lnTo>
                    <a:pt x="537" y="622"/>
                  </a:lnTo>
                  <a:lnTo>
                    <a:pt x="531" y="634"/>
                  </a:lnTo>
                  <a:lnTo>
                    <a:pt x="524" y="646"/>
                  </a:lnTo>
                  <a:lnTo>
                    <a:pt x="512" y="652"/>
                  </a:lnTo>
                  <a:lnTo>
                    <a:pt x="506" y="659"/>
                  </a:lnTo>
                  <a:lnTo>
                    <a:pt x="494" y="665"/>
                  </a:lnTo>
                  <a:lnTo>
                    <a:pt x="488" y="671"/>
                  </a:lnTo>
                  <a:lnTo>
                    <a:pt x="470" y="677"/>
                  </a:lnTo>
                  <a:lnTo>
                    <a:pt x="451" y="683"/>
                  </a:lnTo>
                  <a:lnTo>
                    <a:pt x="439" y="683"/>
                  </a:lnTo>
                  <a:lnTo>
                    <a:pt x="433" y="683"/>
                  </a:lnTo>
                  <a:lnTo>
                    <a:pt x="427" y="689"/>
                  </a:lnTo>
                  <a:lnTo>
                    <a:pt x="421" y="695"/>
                  </a:lnTo>
                  <a:lnTo>
                    <a:pt x="415" y="701"/>
                  </a:lnTo>
                  <a:lnTo>
                    <a:pt x="409" y="707"/>
                  </a:lnTo>
                  <a:lnTo>
                    <a:pt x="409" y="713"/>
                  </a:lnTo>
                  <a:lnTo>
                    <a:pt x="403" y="719"/>
                  </a:lnTo>
                  <a:lnTo>
                    <a:pt x="403" y="726"/>
                  </a:lnTo>
                  <a:lnTo>
                    <a:pt x="403" y="738"/>
                  </a:lnTo>
                  <a:lnTo>
                    <a:pt x="409" y="750"/>
                  </a:lnTo>
                  <a:lnTo>
                    <a:pt x="415" y="756"/>
                  </a:lnTo>
                  <a:lnTo>
                    <a:pt x="415" y="768"/>
                  </a:lnTo>
                  <a:lnTo>
                    <a:pt x="427" y="793"/>
                  </a:lnTo>
                  <a:lnTo>
                    <a:pt x="433" y="811"/>
                  </a:lnTo>
                  <a:lnTo>
                    <a:pt x="439" y="823"/>
                  </a:lnTo>
                  <a:lnTo>
                    <a:pt x="439" y="829"/>
                  </a:lnTo>
                  <a:lnTo>
                    <a:pt x="439" y="835"/>
                  </a:lnTo>
                  <a:lnTo>
                    <a:pt x="439" y="841"/>
                  </a:lnTo>
                  <a:lnTo>
                    <a:pt x="439" y="847"/>
                  </a:lnTo>
                  <a:lnTo>
                    <a:pt x="433" y="847"/>
                  </a:lnTo>
                  <a:lnTo>
                    <a:pt x="433" y="854"/>
                  </a:lnTo>
                  <a:lnTo>
                    <a:pt x="427" y="860"/>
                  </a:lnTo>
                  <a:lnTo>
                    <a:pt x="427" y="866"/>
                  </a:lnTo>
                  <a:lnTo>
                    <a:pt x="421" y="866"/>
                  </a:lnTo>
                  <a:lnTo>
                    <a:pt x="403" y="884"/>
                  </a:lnTo>
                  <a:lnTo>
                    <a:pt x="390" y="884"/>
                  </a:lnTo>
                  <a:lnTo>
                    <a:pt x="384" y="890"/>
                  </a:lnTo>
                  <a:lnTo>
                    <a:pt x="378" y="890"/>
                  </a:lnTo>
                  <a:lnTo>
                    <a:pt x="372" y="890"/>
                  </a:lnTo>
                  <a:lnTo>
                    <a:pt x="366" y="890"/>
                  </a:lnTo>
                  <a:lnTo>
                    <a:pt x="360" y="890"/>
                  </a:lnTo>
                  <a:lnTo>
                    <a:pt x="348" y="890"/>
                  </a:lnTo>
                  <a:lnTo>
                    <a:pt x="342" y="884"/>
                  </a:lnTo>
                  <a:lnTo>
                    <a:pt x="323" y="878"/>
                  </a:lnTo>
                  <a:lnTo>
                    <a:pt x="311" y="878"/>
                  </a:lnTo>
                  <a:lnTo>
                    <a:pt x="299" y="872"/>
                  </a:lnTo>
                  <a:lnTo>
                    <a:pt x="287" y="872"/>
                  </a:lnTo>
                  <a:lnTo>
                    <a:pt x="269" y="872"/>
                  </a:lnTo>
                  <a:lnTo>
                    <a:pt x="262" y="872"/>
                  </a:lnTo>
                  <a:lnTo>
                    <a:pt x="256" y="872"/>
                  </a:lnTo>
                  <a:lnTo>
                    <a:pt x="244" y="872"/>
                  </a:lnTo>
                  <a:lnTo>
                    <a:pt x="232" y="866"/>
                  </a:lnTo>
                  <a:lnTo>
                    <a:pt x="220" y="860"/>
                  </a:lnTo>
                  <a:lnTo>
                    <a:pt x="214" y="854"/>
                  </a:lnTo>
                  <a:lnTo>
                    <a:pt x="214" y="847"/>
                  </a:lnTo>
                  <a:lnTo>
                    <a:pt x="208" y="841"/>
                  </a:lnTo>
                  <a:lnTo>
                    <a:pt x="208" y="835"/>
                  </a:lnTo>
                  <a:lnTo>
                    <a:pt x="201" y="829"/>
                  </a:lnTo>
                  <a:lnTo>
                    <a:pt x="195" y="817"/>
                  </a:lnTo>
                  <a:lnTo>
                    <a:pt x="183" y="811"/>
                  </a:lnTo>
                  <a:lnTo>
                    <a:pt x="177" y="811"/>
                  </a:lnTo>
                  <a:lnTo>
                    <a:pt x="159" y="793"/>
                  </a:lnTo>
                  <a:lnTo>
                    <a:pt x="153" y="774"/>
                  </a:lnTo>
                  <a:lnTo>
                    <a:pt x="147" y="768"/>
                  </a:lnTo>
                  <a:lnTo>
                    <a:pt x="141" y="756"/>
                  </a:lnTo>
                  <a:lnTo>
                    <a:pt x="141" y="750"/>
                  </a:lnTo>
                  <a:lnTo>
                    <a:pt x="141" y="744"/>
                  </a:lnTo>
                  <a:lnTo>
                    <a:pt x="141" y="738"/>
                  </a:lnTo>
                  <a:lnTo>
                    <a:pt x="141" y="732"/>
                  </a:lnTo>
                  <a:lnTo>
                    <a:pt x="134" y="719"/>
                  </a:lnTo>
                  <a:lnTo>
                    <a:pt x="122" y="713"/>
                  </a:lnTo>
                  <a:lnTo>
                    <a:pt x="116" y="707"/>
                  </a:lnTo>
                  <a:lnTo>
                    <a:pt x="110" y="701"/>
                  </a:lnTo>
                  <a:lnTo>
                    <a:pt x="104" y="695"/>
                  </a:lnTo>
                  <a:lnTo>
                    <a:pt x="104" y="689"/>
                  </a:lnTo>
                  <a:lnTo>
                    <a:pt x="104" y="683"/>
                  </a:lnTo>
                  <a:lnTo>
                    <a:pt x="98" y="683"/>
                  </a:lnTo>
                  <a:lnTo>
                    <a:pt x="98" y="671"/>
                  </a:lnTo>
                  <a:lnTo>
                    <a:pt x="98" y="652"/>
                  </a:lnTo>
                  <a:lnTo>
                    <a:pt x="104" y="634"/>
                  </a:lnTo>
                  <a:lnTo>
                    <a:pt x="104" y="622"/>
                  </a:lnTo>
                  <a:lnTo>
                    <a:pt x="104" y="616"/>
                  </a:lnTo>
                  <a:lnTo>
                    <a:pt x="110" y="610"/>
                  </a:lnTo>
                  <a:lnTo>
                    <a:pt x="110" y="604"/>
                  </a:lnTo>
                  <a:lnTo>
                    <a:pt x="116" y="598"/>
                  </a:lnTo>
                  <a:lnTo>
                    <a:pt x="116" y="585"/>
                  </a:lnTo>
                  <a:lnTo>
                    <a:pt x="116" y="573"/>
                  </a:lnTo>
                  <a:lnTo>
                    <a:pt x="116" y="567"/>
                  </a:lnTo>
                  <a:lnTo>
                    <a:pt x="116" y="561"/>
                  </a:lnTo>
                  <a:lnTo>
                    <a:pt x="110" y="561"/>
                  </a:lnTo>
                  <a:lnTo>
                    <a:pt x="104" y="561"/>
                  </a:lnTo>
                  <a:lnTo>
                    <a:pt x="98" y="561"/>
                  </a:lnTo>
                  <a:lnTo>
                    <a:pt x="92" y="561"/>
                  </a:lnTo>
                  <a:lnTo>
                    <a:pt x="80" y="567"/>
                  </a:lnTo>
                  <a:lnTo>
                    <a:pt x="74" y="567"/>
                  </a:lnTo>
                  <a:lnTo>
                    <a:pt x="67" y="567"/>
                  </a:lnTo>
                  <a:lnTo>
                    <a:pt x="55" y="567"/>
                  </a:lnTo>
                  <a:lnTo>
                    <a:pt x="49" y="567"/>
                  </a:lnTo>
                  <a:lnTo>
                    <a:pt x="43" y="567"/>
                  </a:lnTo>
                  <a:lnTo>
                    <a:pt x="43" y="561"/>
                  </a:lnTo>
                  <a:lnTo>
                    <a:pt x="37" y="561"/>
                  </a:lnTo>
                  <a:lnTo>
                    <a:pt x="31" y="555"/>
                  </a:lnTo>
                  <a:lnTo>
                    <a:pt x="25" y="549"/>
                  </a:lnTo>
                  <a:lnTo>
                    <a:pt x="19" y="537"/>
                  </a:lnTo>
                  <a:lnTo>
                    <a:pt x="6" y="518"/>
                  </a:lnTo>
                  <a:lnTo>
                    <a:pt x="0" y="506"/>
                  </a:lnTo>
                  <a:lnTo>
                    <a:pt x="0" y="488"/>
                  </a:lnTo>
                  <a:lnTo>
                    <a:pt x="0" y="482"/>
                  </a:lnTo>
                  <a:lnTo>
                    <a:pt x="0" y="476"/>
                  </a:lnTo>
                  <a:lnTo>
                    <a:pt x="0" y="470"/>
                  </a:lnTo>
                  <a:lnTo>
                    <a:pt x="0" y="463"/>
                  </a:lnTo>
                  <a:lnTo>
                    <a:pt x="6" y="457"/>
                  </a:lnTo>
                  <a:lnTo>
                    <a:pt x="6" y="451"/>
                  </a:lnTo>
                  <a:lnTo>
                    <a:pt x="13" y="445"/>
                  </a:lnTo>
                  <a:lnTo>
                    <a:pt x="25" y="433"/>
                  </a:lnTo>
                  <a:lnTo>
                    <a:pt x="43" y="421"/>
                  </a:lnTo>
                  <a:lnTo>
                    <a:pt x="49" y="415"/>
                  </a:lnTo>
                  <a:lnTo>
                    <a:pt x="49" y="409"/>
                  </a:lnTo>
                  <a:lnTo>
                    <a:pt x="55" y="403"/>
                  </a:lnTo>
                  <a:lnTo>
                    <a:pt x="55" y="396"/>
                  </a:lnTo>
                  <a:lnTo>
                    <a:pt x="55" y="390"/>
                  </a:lnTo>
                  <a:lnTo>
                    <a:pt x="61" y="384"/>
                  </a:lnTo>
                  <a:lnTo>
                    <a:pt x="61" y="378"/>
                  </a:lnTo>
                  <a:lnTo>
                    <a:pt x="55" y="372"/>
                  </a:lnTo>
                  <a:lnTo>
                    <a:pt x="55" y="366"/>
                  </a:lnTo>
                  <a:lnTo>
                    <a:pt x="61" y="360"/>
                  </a:lnTo>
                  <a:lnTo>
                    <a:pt x="61" y="354"/>
                  </a:lnTo>
                  <a:lnTo>
                    <a:pt x="61" y="342"/>
                  </a:lnTo>
                  <a:lnTo>
                    <a:pt x="67" y="329"/>
                  </a:lnTo>
                  <a:lnTo>
                    <a:pt x="74" y="317"/>
                  </a:lnTo>
                  <a:lnTo>
                    <a:pt x="86" y="299"/>
                  </a:lnTo>
                  <a:lnTo>
                    <a:pt x="98" y="287"/>
                  </a:lnTo>
                  <a:lnTo>
                    <a:pt x="98" y="281"/>
                  </a:lnTo>
                  <a:lnTo>
                    <a:pt x="98" y="268"/>
                  </a:lnTo>
                  <a:lnTo>
                    <a:pt x="92" y="262"/>
                  </a:lnTo>
                  <a:lnTo>
                    <a:pt x="80" y="250"/>
                  </a:lnTo>
                  <a:lnTo>
                    <a:pt x="67" y="238"/>
                  </a:lnTo>
                  <a:lnTo>
                    <a:pt x="61" y="220"/>
                  </a:lnTo>
                  <a:lnTo>
                    <a:pt x="55" y="214"/>
                  </a:lnTo>
                  <a:lnTo>
                    <a:pt x="49" y="201"/>
                  </a:lnTo>
                  <a:lnTo>
                    <a:pt x="49" y="189"/>
                  </a:lnTo>
                  <a:lnTo>
                    <a:pt x="43" y="183"/>
                  </a:lnTo>
                  <a:lnTo>
                    <a:pt x="43" y="171"/>
                  </a:lnTo>
                  <a:lnTo>
                    <a:pt x="43" y="153"/>
                  </a:lnTo>
                  <a:lnTo>
                    <a:pt x="43" y="140"/>
                  </a:lnTo>
                  <a:lnTo>
                    <a:pt x="49" y="122"/>
                  </a:lnTo>
                  <a:lnTo>
                    <a:pt x="49" y="110"/>
                  </a:lnTo>
                  <a:lnTo>
                    <a:pt x="55" y="92"/>
                  </a:lnTo>
                  <a:lnTo>
                    <a:pt x="61" y="80"/>
                  </a:lnTo>
                  <a:lnTo>
                    <a:pt x="74" y="67"/>
                  </a:lnTo>
                  <a:lnTo>
                    <a:pt x="80" y="55"/>
                  </a:lnTo>
                  <a:lnTo>
                    <a:pt x="86" y="49"/>
                  </a:lnTo>
                  <a:lnTo>
                    <a:pt x="98" y="37"/>
                  </a:lnTo>
                  <a:lnTo>
                    <a:pt x="104" y="31"/>
                  </a:lnTo>
                  <a:lnTo>
                    <a:pt x="122" y="19"/>
                  </a:lnTo>
                  <a:lnTo>
                    <a:pt x="134" y="6"/>
                  </a:lnTo>
                  <a:lnTo>
                    <a:pt x="147" y="0"/>
                  </a:lnTo>
                </a:path>
              </a:pathLst>
            </a:custGeom>
            <a:solidFill>
              <a:srgbClr val="FFD03B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r-Latn-CS"/>
            </a:p>
          </p:txBody>
        </p:sp>
        <p:sp>
          <p:nvSpPr>
            <p:cNvPr id="407" name="Text Box 401"/>
            <p:cNvSpPr txBox="1">
              <a:spLocks noChangeArrowheads="1"/>
            </p:cNvSpPr>
            <p:nvPr/>
          </p:nvSpPr>
          <p:spPr bwMode="auto">
            <a:xfrm>
              <a:off x="4530725" y="4343390"/>
              <a:ext cx="704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hr-HR" b="1">
                  <a:solidFill>
                    <a:srgbClr val="333399"/>
                  </a:solidFill>
                </a:rPr>
                <a:t>jedro</a:t>
              </a:r>
              <a:endParaRPr lang="en-US" b="1">
                <a:solidFill>
                  <a:srgbClr val="333399"/>
                </a:solidFill>
              </a:endParaRPr>
            </a:p>
          </p:txBody>
        </p:sp>
        <p:sp>
          <p:nvSpPr>
            <p:cNvPr id="408" name="Line 402"/>
            <p:cNvSpPr>
              <a:spLocks noChangeShapeType="1"/>
            </p:cNvSpPr>
            <p:nvPr/>
          </p:nvSpPr>
          <p:spPr bwMode="auto">
            <a:xfrm>
              <a:off x="2300309" y="2008188"/>
              <a:ext cx="509594" cy="201612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rIns="0" anchor="ctr">
              <a:spAutoFit/>
            </a:bodyPr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409" name="Line 403"/>
            <p:cNvSpPr>
              <a:spLocks noChangeShapeType="1"/>
            </p:cNvSpPr>
            <p:nvPr/>
          </p:nvSpPr>
          <p:spPr bwMode="auto">
            <a:xfrm rot="17368011">
              <a:off x="2677349" y="3891754"/>
              <a:ext cx="449262" cy="27622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rIns="0" anchor="ctr">
              <a:spAutoFit/>
            </a:bodyPr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410" name="Line 404"/>
            <p:cNvSpPr>
              <a:spLocks noChangeShapeType="1"/>
            </p:cNvSpPr>
            <p:nvPr/>
          </p:nvSpPr>
          <p:spPr bwMode="auto">
            <a:xfrm rot="15711002">
              <a:off x="2957547" y="4286247"/>
              <a:ext cx="760413" cy="63977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rIns="0" anchor="ctr">
              <a:spAutoFit/>
            </a:bodyPr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411" name="Line 405"/>
            <p:cNvSpPr>
              <a:spLocks noChangeShapeType="1"/>
            </p:cNvSpPr>
            <p:nvPr/>
          </p:nvSpPr>
          <p:spPr bwMode="auto">
            <a:xfrm rot="10800000">
              <a:off x="6342137" y="4297363"/>
              <a:ext cx="354017" cy="503237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rIns="0" anchor="ctr">
              <a:spAutoFit/>
            </a:bodyPr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412" name="Line 406"/>
            <p:cNvSpPr>
              <a:spLocks noChangeShapeType="1"/>
            </p:cNvSpPr>
            <p:nvPr/>
          </p:nvSpPr>
          <p:spPr bwMode="auto">
            <a:xfrm rot="6300000" flipH="1">
              <a:off x="6912853" y="3580605"/>
              <a:ext cx="439737" cy="30480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rIns="0" anchor="ctr">
              <a:spAutoFit/>
            </a:bodyPr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413" name="Line 407"/>
            <p:cNvSpPr>
              <a:spLocks noChangeShapeType="1"/>
            </p:cNvSpPr>
            <p:nvPr/>
          </p:nvSpPr>
          <p:spPr bwMode="auto">
            <a:xfrm rot="3863754" flipH="1">
              <a:off x="6815221" y="3776660"/>
              <a:ext cx="412750" cy="263528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rIns="0" anchor="ctr">
              <a:spAutoFit/>
            </a:bodyPr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414" name="Line 408"/>
            <p:cNvSpPr>
              <a:spLocks noChangeShapeType="1"/>
            </p:cNvSpPr>
            <p:nvPr/>
          </p:nvSpPr>
          <p:spPr bwMode="auto">
            <a:xfrm rot="13704820">
              <a:off x="4743506" y="5202235"/>
              <a:ext cx="368300" cy="32702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rIns="0" anchor="ctr">
              <a:spAutoFit/>
            </a:bodyPr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415" name="Line 409"/>
            <p:cNvSpPr>
              <a:spLocks noChangeShapeType="1"/>
            </p:cNvSpPr>
            <p:nvPr/>
          </p:nvSpPr>
          <p:spPr bwMode="auto">
            <a:xfrm flipV="1">
              <a:off x="2039956" y="2005013"/>
              <a:ext cx="149227" cy="3492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rIns="0" anchor="ctr">
              <a:spAutoFit/>
            </a:bodyPr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50825" y="0"/>
            <a:ext cx="4333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AutoShape 5"/>
          <p:cNvSpPr>
            <a:spLocks noChangeArrowheads="1"/>
          </p:cNvSpPr>
          <p:nvPr/>
        </p:nvSpPr>
        <p:spPr bwMode="auto">
          <a:xfrm>
            <a:off x="838200" y="1219200"/>
            <a:ext cx="2378075" cy="1828800"/>
          </a:xfrm>
          <a:prstGeom prst="bevel">
            <a:avLst>
              <a:gd name="adj" fmla="val 12500"/>
            </a:avLst>
          </a:prstGeom>
          <a:solidFill>
            <a:srgbClr val="F014D1">
              <a:alpha val="1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sr-Latn-CS" sz="12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SVI PACIJENTI</a:t>
            </a:r>
            <a:r>
              <a:rPr lang="sr-Latn-CS" sz="12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12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12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Davanje antigljivičnog leka tokom perioda postojanja rizika infekcije</a:t>
            </a:r>
            <a:endParaRPr lang="en-US" sz="1200" b="1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7239000" y="9144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1200" b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SPECIFIČNA TERAPIJA</a:t>
            </a:r>
            <a:endParaRPr lang="en-US" sz="1200" b="1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2" name="AutoShape 7"/>
          <p:cNvSpPr>
            <a:spLocks noChangeArrowheads="1"/>
          </p:cNvSpPr>
          <p:nvPr/>
        </p:nvSpPr>
        <p:spPr bwMode="auto">
          <a:xfrm>
            <a:off x="3611563" y="1371600"/>
            <a:ext cx="1646237" cy="1463675"/>
          </a:xfrm>
          <a:prstGeom prst="bevel">
            <a:avLst>
              <a:gd name="adj" fmla="val 12500"/>
            </a:avLst>
          </a:prstGeom>
          <a:solidFill>
            <a:srgbClr val="F014D1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sr-Latn-CS" sz="1200" b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FEBRILNI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sr-Latn-CS" sz="1200" b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PACIJENTI</a:t>
            </a:r>
            <a:r>
              <a:rPr lang="sr-Latn-CS" sz="120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sr-Latn-CS" sz="1200" b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4 dana bez odgovora na </a:t>
            </a:r>
            <a:endParaRPr lang="en-US" sz="1200" b="1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sr-Latn-CS" sz="1200" b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Ab terapiju</a:t>
            </a:r>
            <a:endParaRPr lang="en-US" sz="1200" b="1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3" name="AutoShape 8"/>
          <p:cNvSpPr>
            <a:spLocks noChangeArrowheads="1"/>
          </p:cNvSpPr>
          <p:nvPr/>
        </p:nvSpPr>
        <p:spPr bwMode="auto">
          <a:xfrm>
            <a:off x="5638800" y="1447800"/>
            <a:ext cx="1371600" cy="1279525"/>
          </a:xfrm>
          <a:prstGeom prst="bevel">
            <a:avLst>
              <a:gd name="adj" fmla="val 12500"/>
            </a:avLst>
          </a:prstGeom>
          <a:solidFill>
            <a:srgbClr val="F014D1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200" b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POZITIVNI DG. TESTOVI</a:t>
            </a:r>
            <a:endParaRPr lang="en-US" sz="1200" b="1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4" name="AutoShape 9"/>
          <p:cNvSpPr>
            <a:spLocks noChangeArrowheads="1"/>
          </p:cNvSpPr>
          <p:nvPr/>
        </p:nvSpPr>
        <p:spPr bwMode="auto">
          <a:xfrm>
            <a:off x="7437438" y="1600200"/>
            <a:ext cx="1096962" cy="1096963"/>
          </a:xfrm>
          <a:prstGeom prst="bevel">
            <a:avLst>
              <a:gd name="adj" fmla="val 12500"/>
            </a:avLst>
          </a:prstGeom>
          <a:solidFill>
            <a:srgbClr val="F014D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sr-Latn-CS" sz="1000" b="1">
                <a:solidFill>
                  <a:srgbClr val="E1F4FF"/>
                </a:solidFill>
                <a:latin typeface="Times New Roman" pitchFamily="18" charset="0"/>
                <a:cs typeface="Times New Roman" pitchFamily="18" charset="0"/>
              </a:rPr>
              <a:t>DOKAZANO</a:t>
            </a:r>
            <a:endParaRPr lang="en-US" sz="1000" b="1">
              <a:solidFill>
                <a:srgbClr val="E1F4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5" name="AutoShape 10"/>
          <p:cNvSpPr>
            <a:spLocks noChangeArrowheads="1"/>
          </p:cNvSpPr>
          <p:nvPr/>
        </p:nvSpPr>
        <p:spPr bwMode="auto">
          <a:xfrm>
            <a:off x="822325" y="4191000"/>
            <a:ext cx="2378075" cy="1828800"/>
          </a:xfrm>
          <a:prstGeom prst="bevel">
            <a:avLst>
              <a:gd name="adj" fmla="val 12500"/>
            </a:avLst>
          </a:prstGeom>
          <a:solidFill>
            <a:srgbClr val="006C31">
              <a:alpha val="1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200" b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NIJE</a:t>
            </a:r>
            <a:br>
              <a:rPr lang="sr-Latn-CS" sz="1200" b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1200" b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PRISUTNA</a:t>
            </a:r>
            <a:endParaRPr lang="en-US" sz="1200" b="1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6" name="AutoShape 11"/>
          <p:cNvSpPr>
            <a:spLocks noChangeArrowheads="1"/>
          </p:cNvSpPr>
          <p:nvPr/>
        </p:nvSpPr>
        <p:spPr bwMode="auto">
          <a:xfrm>
            <a:off x="3611563" y="4419600"/>
            <a:ext cx="1646237" cy="1463675"/>
          </a:xfrm>
          <a:prstGeom prst="bevel">
            <a:avLst>
              <a:gd name="adj" fmla="val 12500"/>
            </a:avLst>
          </a:prstGeom>
          <a:solidFill>
            <a:srgbClr val="006C31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200" b="1">
                <a:solidFill>
                  <a:srgbClr val="E1F4FF"/>
                </a:solidFill>
                <a:latin typeface="Times New Roman" pitchFamily="18" charset="0"/>
                <a:cs typeface="Times New Roman" pitchFamily="18" charset="0"/>
              </a:rPr>
              <a:t>NIJE</a:t>
            </a:r>
            <a:br>
              <a:rPr lang="sr-Latn-CS" sz="1200" b="1">
                <a:solidFill>
                  <a:srgbClr val="E1F4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1200" b="1">
                <a:solidFill>
                  <a:srgbClr val="E1F4FF"/>
                </a:solidFill>
                <a:latin typeface="Times New Roman" pitchFamily="18" charset="0"/>
                <a:cs typeface="Times New Roman" pitchFamily="18" charset="0"/>
              </a:rPr>
              <a:t>ISKLJUČENA</a:t>
            </a:r>
            <a:endParaRPr lang="en-US" sz="1200" b="1">
              <a:solidFill>
                <a:srgbClr val="E1F4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7" name="AutoShape 12"/>
          <p:cNvSpPr>
            <a:spLocks noChangeArrowheads="1"/>
          </p:cNvSpPr>
          <p:nvPr/>
        </p:nvSpPr>
        <p:spPr bwMode="auto">
          <a:xfrm>
            <a:off x="5638800" y="4495800"/>
            <a:ext cx="1371600" cy="1279525"/>
          </a:xfrm>
          <a:prstGeom prst="bevel">
            <a:avLst>
              <a:gd name="adj" fmla="val 12500"/>
            </a:avLst>
          </a:prstGeom>
          <a:solidFill>
            <a:srgbClr val="006C31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r-Latn-CS" sz="1100" b="1">
                <a:solidFill>
                  <a:srgbClr val="E1F4FF"/>
                </a:solidFill>
                <a:latin typeface="Times New Roman" pitchFamily="18" charset="0"/>
                <a:cs typeface="Times New Roman" pitchFamily="18" charset="0"/>
              </a:rPr>
              <a:t>SUSPEKTNA</a:t>
            </a:r>
            <a:endParaRPr lang="en-US" sz="1100" b="1">
              <a:solidFill>
                <a:srgbClr val="E1F4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8" name="AutoShape 13"/>
          <p:cNvSpPr>
            <a:spLocks noChangeArrowheads="1"/>
          </p:cNvSpPr>
          <p:nvPr/>
        </p:nvSpPr>
        <p:spPr bwMode="auto">
          <a:xfrm>
            <a:off x="7467600" y="4618038"/>
            <a:ext cx="1096963" cy="1096962"/>
          </a:xfrm>
          <a:prstGeom prst="bevel">
            <a:avLst>
              <a:gd name="adj" fmla="val 12500"/>
            </a:avLst>
          </a:prstGeom>
          <a:solidFill>
            <a:srgbClr val="006C3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sr-Latn-CS" sz="1050" b="1">
                <a:solidFill>
                  <a:srgbClr val="E1F4FF"/>
                </a:solidFill>
                <a:latin typeface="Times New Roman" pitchFamily="18" charset="0"/>
                <a:cs typeface="Times New Roman" pitchFamily="18" charset="0"/>
              </a:rPr>
              <a:t>PRISUTNA</a:t>
            </a:r>
            <a:endParaRPr lang="en-US" sz="1050" b="1">
              <a:solidFill>
                <a:srgbClr val="E1F4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9" name="Text Box 24"/>
          <p:cNvSpPr txBox="1">
            <a:spLocks noChangeArrowheads="1"/>
          </p:cNvSpPr>
          <p:nvPr/>
        </p:nvSpPr>
        <p:spPr bwMode="auto">
          <a:xfrm>
            <a:off x="5638800" y="27432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1200" b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GM esej ili CT;</a:t>
            </a:r>
            <a:br>
              <a:rPr lang="sr-Latn-CS" sz="1200" b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CS" sz="1200" b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bez simptoma</a:t>
            </a:r>
            <a:endParaRPr lang="en-US" sz="1200" b="1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0" name="Text Box 25"/>
          <p:cNvSpPr txBox="1">
            <a:spLocks noChangeArrowheads="1"/>
          </p:cNvSpPr>
          <p:nvPr/>
        </p:nvSpPr>
        <p:spPr bwMode="auto">
          <a:xfrm>
            <a:off x="7239000" y="27432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1200" b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IFI/EORTC/MSG</a:t>
            </a:r>
            <a:endParaRPr lang="en-US" sz="1200" b="1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30338" y="911225"/>
            <a:ext cx="1360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14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PROFILAKSA</a:t>
            </a:r>
            <a:endParaRPr lang="en-US" sz="1400" b="1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429000" y="914400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1200" b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EMPIRIJSKA TERAPIJA</a:t>
            </a:r>
            <a:endParaRPr lang="en-US" sz="1200" b="1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541963" y="914400"/>
            <a:ext cx="1582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r-Latn-CS" sz="1200" b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PREEMPTIVNA  Th</a:t>
            </a:r>
            <a:endParaRPr lang="en-US" sz="1200" b="1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914400"/>
            <a:ext cx="2667000" cy="5257800"/>
          </a:xfrm>
          <a:prstGeom prst="rect">
            <a:avLst/>
          </a:prstGeom>
          <a:noFill/>
          <a:ln w="3175">
            <a:solidFill>
              <a:srgbClr val="F55DD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29000" y="914400"/>
            <a:ext cx="2057400" cy="5257800"/>
          </a:xfrm>
          <a:prstGeom prst="rect">
            <a:avLst/>
          </a:prstGeom>
          <a:noFill/>
          <a:ln w="3175">
            <a:solidFill>
              <a:srgbClr val="F55DD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62600" y="914400"/>
            <a:ext cx="1600200" cy="5257800"/>
          </a:xfrm>
          <a:prstGeom prst="rect">
            <a:avLst/>
          </a:prstGeom>
          <a:noFill/>
          <a:ln w="3175">
            <a:solidFill>
              <a:srgbClr val="F55DD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39000" y="914400"/>
            <a:ext cx="1600200" cy="5257800"/>
          </a:xfrm>
          <a:prstGeom prst="rect">
            <a:avLst/>
          </a:prstGeom>
          <a:noFill/>
          <a:ln w="3175">
            <a:solidFill>
              <a:srgbClr val="F55DD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 Diagonal Corner Rectangle 33"/>
          <p:cNvSpPr/>
          <p:nvPr/>
        </p:nvSpPr>
        <p:spPr>
          <a:xfrm>
            <a:off x="1430338" y="279082"/>
            <a:ext cx="6608762" cy="498158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r-Latn-CS" sz="28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Terapijske strategije u IGI</a:t>
            </a:r>
            <a:endParaRPr lang="en-US" sz="2800" b="1" i="1" dirty="0">
              <a:solidFill>
                <a:srgbClr val="006C3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9" name="AutoShape 14"/>
          <p:cNvSpPr>
            <a:spLocks noChangeArrowheads="1"/>
          </p:cNvSpPr>
          <p:nvPr/>
        </p:nvSpPr>
        <p:spPr bwMode="auto">
          <a:xfrm rot="-5400000">
            <a:off x="4838700" y="238125"/>
            <a:ext cx="1066800" cy="67818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sr-Latn-CS" sz="1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IZGLEDI DA OBOLJENJE POSTOJI</a:t>
            </a:r>
            <a:endParaRPr lang="en-US" sz="1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38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“</a:t>
            </a: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DIJAGNOZA GLJIVIČNIH INFEKCIJA – OD UZORKA DO REZULTATA”, Crowne Plaza BEOGRAD, 13.03.2015.</a:t>
            </a:r>
          </a:p>
        </p:txBody>
      </p:sp>
    </p:spTree>
    <p:extLst>
      <p:ext uri="{BB962C8B-B14F-4D97-AF65-F5344CB8AC3E}">
        <p14:creationId xmlns:p14="http://schemas.microsoft.com/office/powerpoint/2010/main" xmlns="" val="222606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630" grpId="0" animBg="1"/>
      <p:bldP spid="26631" grpId="0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49" grpId="0"/>
      <p:bldP spid="26650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785395"/>
          </a:xfrm>
          <a:solidFill>
            <a:srgbClr val="E1F4FF">
              <a:alpha val="50195"/>
            </a:srgbClr>
          </a:solidFill>
          <a:ln w="38100">
            <a:solidFill>
              <a:srgbClr val="EAC0C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hr-HR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Pripada 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grupi poliena, glavni antimikotik u poslednjih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godina</a:t>
            </a:r>
          </a:p>
          <a:p>
            <a:pPr>
              <a:lnSpc>
                <a:spcPct val="8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Lokalna, peroralna, parenteralna primena </a:t>
            </a:r>
          </a:p>
          <a:p>
            <a:pPr>
              <a:lnSpc>
                <a:spcPct val="8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Spektar: Kandida, Aspergilus, Kriptokokus, Blastomices, Histoplazma, Kokcidioides, Mukormikoza</a:t>
            </a:r>
          </a:p>
          <a:p>
            <a:pPr>
              <a:lnSpc>
                <a:spcPct val="8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Kontraindikacije: kreatinin inicijalno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el-G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mol/l; istovremena primena i drugih nefrotoksičnih lekova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aminoglikozidi, ciklospirin i dr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Terapiju AmB prekinuti ako se vredno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kre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tinina udvostruči, ili poraste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l-G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mol/l; hepatotoksičnost je takođe značajna- pratiti transaminaze.</a:t>
            </a:r>
            <a:endParaRPr lang="el-G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hr-HR" altLang="en-US" sz="2400" b="1" dirty="0">
              <a:latin typeface="Arial" charset="0"/>
            </a:endParaRPr>
          </a:p>
          <a:p>
            <a:pPr marL="0" indent="0" algn="ctr" eaLnBrk="1" hangingPunct="1">
              <a:buNone/>
            </a:pPr>
            <a:endParaRPr lang="en-US" sz="2400" b="1" i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1988"/>
            <a:ext cx="8229600" cy="755650"/>
          </a:xfrm>
          <a:solidFill>
            <a:schemeClr val="bg1">
              <a:lumMod val="7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AMFOTERICIN B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</a:t>
            </a:r>
            <a:endParaRPr lang="en-US" sz="28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42938" y="785794"/>
            <a:ext cx="8043862" cy="631844"/>
          </a:xfrm>
          <a:solidFill>
            <a:schemeClr val="bg1">
              <a:lumMod val="7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hr-HR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AMFOTERICIN B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II</a:t>
            </a:r>
            <a:endParaRPr lang="en-GB" altLang="en-US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641379"/>
          </a:xfrm>
          <a:solidFill>
            <a:srgbClr val="E1F4FF">
              <a:alpha val="50195"/>
            </a:srgbClr>
          </a:solidFill>
          <a:ln w="38100">
            <a:solidFill>
              <a:srgbClr val="EAC0C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LIPOFILAN, NETOPLJIV U VODI</a:t>
            </a:r>
          </a:p>
          <a:p>
            <a:pPr>
              <a:lnSpc>
                <a:spcPct val="8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niske konc. u CNS-u, pleuralnoj tečnosti, žuči</a:t>
            </a:r>
          </a:p>
          <a:p>
            <a:pPr>
              <a:lnSpc>
                <a:spcPct val="8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vezanost za prot. plazme</a:t>
            </a:r>
          </a:p>
          <a:p>
            <a:pPr>
              <a:lnSpc>
                <a:spcPct val="8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poluvreme eliminacije bifazično: 1. 15-48h, 2. faza 15 dana</a:t>
            </a:r>
          </a:p>
          <a:p>
            <a:pPr>
              <a:lnSpc>
                <a:spcPct val="80000"/>
              </a:lnSpc>
            </a:pPr>
            <a:endParaRPr lang="hr-H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konvencionalni- Amfo B deoksiholat</a:t>
            </a:r>
          </a:p>
          <a:p>
            <a:pPr>
              <a:lnSpc>
                <a:spcPct val="8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NEFROTOKSIČNOST;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HEPATOTOKSIČNOST</a:t>
            </a:r>
          </a:p>
          <a:p>
            <a:pPr>
              <a:lnSpc>
                <a:spcPct val="80000"/>
              </a:lnSpc>
            </a:pPr>
            <a:endParaRPr lang="hr-H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LIPIDNI OBLICI: liposomalni Ampho </a:t>
            </a:r>
            <a:r>
              <a:rPr lang="hr-H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(Amphocyl), 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Ampho B lipid complex (ABLC), Ampho B colloidal dispersion (ABCD)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anja nefrotoksičnost, second-line terapija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 bolesnika koji ne podnose konvencionalni oblik ili ne reag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uju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njega</a:t>
            </a:r>
            <a:endParaRPr lang="en-GB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GB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endParaRPr lang="en-US" sz="2400" b="1" i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decel="100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686700" cy="631844"/>
          </a:xfrm>
          <a:solidFill>
            <a:schemeClr val="bg1">
              <a:lumMod val="7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1" hangingPunct="1"/>
            <a:r>
              <a:rPr lang="hr-HR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AMFOTERICIN B-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GB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363272" cy="5159496"/>
          </a:xfrm>
          <a:solidFill>
            <a:srgbClr val="E1F4FF">
              <a:alpha val="50195"/>
            </a:srgbClr>
          </a:solidFill>
          <a:ln w="38100">
            <a:solidFill>
              <a:srgbClr val="EAC0C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AKUTNA TOKSIČNOST: febrilnost, jeza, hipotenzija, mučnina, povraćanje, glavobolja, flebitis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premedikacija steroidima, antipireticima i antihistaminicima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HRONIČNA TOKSIČNOST: nefrotoksičnost (80% pac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ijenata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 azotemiju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hipokalijemij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anemija (supresija sekrecije Epo i mijelosupresija)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Amfo B DOC- spora i.v. inf.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2-6h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0,5-0,7 mg/kg/d- maks. doza 1,5 mg/kg/d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trajanje- većina indikacija 4-12 nedelja (može se primeniti kraće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uz nastavak azolom)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hr-H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Amfo B (liposomalni)- i.v. inf/2h</a:t>
            </a:r>
          </a:p>
          <a:p>
            <a:pPr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3-5 mg/kg/d</a:t>
            </a:r>
            <a:endParaRPr lang="en-GB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endParaRPr lang="en-US" sz="2400" b="1" i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decel="100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0" decel="100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42938" y="764704"/>
            <a:ext cx="7715200" cy="652934"/>
          </a:xfrm>
          <a:solidFill>
            <a:schemeClr val="bg1">
              <a:lumMod val="75000"/>
            </a:schemeClr>
          </a:solidFill>
          <a:effectLst/>
        </p:spPr>
        <p:txBody>
          <a:bodyPr/>
          <a:lstStyle/>
          <a:p>
            <a:pPr eaLnBrk="1" hangingPunct="1"/>
            <a:r>
              <a:rPr lang="sr-Latn-CS" sz="3600" b="1" i="1" dirty="0" smtClean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3600" b="1" i="1" dirty="0" smtClean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Latn-CS" sz="3600" b="1" i="1" dirty="0" smtClean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Mortalitet kod gljivičnih infekcija</a:t>
            </a:r>
            <a:r>
              <a:rPr lang="en-US" sz="3600" b="1" i="1" dirty="0" smtClean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4"/>
            <a:ext cx="3131840" cy="40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02"/>
            <a:ext cx="8229600" cy="4197361"/>
          </a:xfrm>
          <a:solidFill>
            <a:srgbClr val="E1F4FF">
              <a:alpha val="50195"/>
            </a:srgbClr>
          </a:solidFill>
          <a:ln w="38100">
            <a:solidFill>
              <a:srgbClr val="EAC0C0"/>
            </a:solidFill>
          </a:ln>
        </p:spPr>
        <p:txBody>
          <a:bodyPr/>
          <a:lstStyle/>
          <a:p>
            <a:pPr algn="ctr" eaLnBrk="1" hangingPunct="1">
              <a:buFontTx/>
              <a:buBlip>
                <a:blip r:embed="rId3"/>
              </a:buBlip>
            </a:pPr>
            <a:r>
              <a:rPr lang="sr-Latn-CS" sz="24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Aspergillus:  32- 87%</a:t>
            </a:r>
          </a:p>
          <a:p>
            <a:pPr algn="ctr" eaLnBrk="1" hangingPunct="1">
              <a:buFontTx/>
              <a:buBlip>
                <a:blip r:embed="rId3"/>
              </a:buBlip>
            </a:pPr>
            <a:endParaRPr lang="sr-Latn-CS" sz="2400" b="1" i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Blip>
                <a:blip r:embed="rId3"/>
              </a:buBlip>
            </a:pPr>
            <a:r>
              <a:rPr lang="sr-Latn-CS" sz="24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Candida:  10-49%</a:t>
            </a:r>
          </a:p>
          <a:p>
            <a:pPr algn="ctr" eaLnBrk="1" hangingPunct="1">
              <a:buFontTx/>
              <a:buBlip>
                <a:blip r:embed="rId3"/>
              </a:buBlip>
            </a:pPr>
            <a:endParaRPr lang="sr-Latn-CS" sz="2400" b="1" i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Blip>
                <a:blip r:embed="rId3"/>
              </a:buBlip>
            </a:pPr>
            <a:r>
              <a:rPr lang="sr-Latn-CS" sz="24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Fusarium:  70- 87%</a:t>
            </a:r>
          </a:p>
          <a:p>
            <a:pPr algn="ctr" eaLnBrk="1" hangingPunct="1">
              <a:buFontTx/>
              <a:buBlip>
                <a:blip r:embed="rId3"/>
              </a:buBlip>
            </a:pPr>
            <a:endParaRPr lang="sr-Latn-CS" sz="2400" b="1" i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Blip>
                <a:blip r:embed="rId3"/>
              </a:buBlip>
            </a:pPr>
            <a:r>
              <a:rPr lang="sr-Latn-CS" sz="24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Zygomycete:  44- 91%</a:t>
            </a:r>
            <a:endParaRPr lang="en-US" sz="2400" b="1" i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686700" cy="631844"/>
          </a:xfrm>
          <a:solidFill>
            <a:schemeClr val="bg1">
              <a:lumMod val="75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1" hangingPunct="1"/>
            <a:r>
              <a:rPr lang="hr-HR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AZOLI 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Imida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r-HR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 i Tria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r-HR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02"/>
            <a:ext cx="8229600" cy="4197361"/>
          </a:xfrm>
          <a:solidFill>
            <a:srgbClr val="E1F4FF">
              <a:alpha val="50195"/>
            </a:srgbClr>
          </a:solidFill>
          <a:ln w="38100">
            <a:solidFill>
              <a:srgbClr val="EAC0C0"/>
            </a:solidFill>
          </a:ln>
        </p:spPr>
        <p:txBody>
          <a:bodyPr/>
          <a:lstStyle/>
          <a:p>
            <a:pPr eaLnBrk="1" hangingPunct="1"/>
            <a:r>
              <a:rPr lang="vi-VN" sz="2400" b="1" i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Imidazoli (2N atoma: Ketokonasol, Miconasol)</a:t>
            </a:r>
          </a:p>
          <a:p>
            <a:pPr eaLnBrk="1" hangingPunct="1"/>
            <a:endParaRPr lang="vi-VN" sz="2400" b="1" i="1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sz="2400" b="1" i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Triazoli (3N atoma: Itraconasol, Fluconasol; druga generacija triazola- Vorikonasol; Posaconasol)</a:t>
            </a:r>
          </a:p>
          <a:p>
            <a:pPr eaLnBrk="1" hangingPunct="1"/>
            <a:endParaRPr lang="vi-VN" sz="2400" b="1" i="1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sz="2400" b="1" i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aktivnost širokog spektra, uz malu nefrotoksičnost</a:t>
            </a:r>
          </a:p>
          <a:p>
            <a:pPr eaLnBrk="1" hangingPunct="1"/>
            <a:endParaRPr lang="vi-VN" sz="2400" b="1" i="1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sz="2400" b="1" i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razlike u farmakodinamici i farmakokinetici između pojedinih predstavnika</a:t>
            </a:r>
          </a:p>
          <a:p>
            <a:pPr eaLnBrk="1" hangingPunct="1"/>
            <a:endParaRPr lang="en-US" sz="2400" b="1" i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00100" y="661988"/>
            <a:ext cx="7686700" cy="755650"/>
          </a:xfrm>
          <a:solidFill>
            <a:schemeClr val="bg1">
              <a:lumMod val="75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1" hangingPunct="1"/>
            <a:r>
              <a:rPr lang="hr-HR" altLang="en-US" sz="32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/>
            </a:r>
            <a:br>
              <a:rPr lang="hr-HR" altLang="en-US" sz="32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</a:br>
            <a:r>
              <a:rPr lang="hr-HR" altLang="en-US" sz="3200" b="1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FLUKONAZOL- </a:t>
            </a:r>
            <a:r>
              <a:rPr lang="hr-HR" altLang="en-US" sz="3200" b="1" dirty="0">
                <a:solidFill>
                  <a:srgbClr val="00330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sz="3200" b="1" dirty="0">
                <a:solidFill>
                  <a:srgbClr val="003300"/>
                </a:solidFill>
                <a:cs typeface="Times New Roman" panose="02020603050405020304" pitchFamily="18" charset="0"/>
              </a:rPr>
              <a:t/>
            </a:r>
            <a:br>
              <a:rPr lang="en-GB" altLang="en-US" sz="3200" b="1" dirty="0">
                <a:solidFill>
                  <a:srgbClr val="003300"/>
                </a:solidFill>
                <a:cs typeface="Times New Roman" panose="02020603050405020304" pitchFamily="18" charset="0"/>
              </a:rPr>
            </a:b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606730" cy="5160045"/>
          </a:xfrm>
          <a:solidFill>
            <a:srgbClr val="E1F4FF">
              <a:alpha val="50195"/>
            </a:srgbClr>
          </a:solidFill>
          <a:ln w="38100">
            <a:solidFill>
              <a:srgbClr val="EAC0C0"/>
            </a:solidFill>
          </a:ln>
        </p:spPr>
        <p:txBody>
          <a:bodyPr/>
          <a:lstStyle/>
          <a:p>
            <a:pPr>
              <a:buFontTx/>
              <a:buChar char="•"/>
            </a:pP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Hidrofilan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isoke koncentracije u telesnim te</a:t>
            </a:r>
            <a:r>
              <a:rPr lang="sr-Latn-C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čnostima</a:t>
            </a: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CNS-u i urinu</a:t>
            </a:r>
          </a:p>
          <a:p>
            <a:pPr>
              <a:buFontTx/>
              <a:buChar char="•"/>
            </a:pP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apsorpcija u crevu ne zavisi o pH i hrane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poluvreme izlučivanja je oko 24h</a:t>
            </a:r>
          </a:p>
          <a:p>
            <a:pPr>
              <a:buFontTx/>
              <a:buChar char="•"/>
            </a:pP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Doziranje: 6-12 mg /kg TT dnevno, u zavisnosti od indikacija, tj.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tepena rizika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bolesnika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Primena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KANDIDIJAZA- sluznica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(orofaringealna, ezofagealna, vaginalna), kandidurija, diseminovana kandidijaza (obično kao nastavak Am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B), profilaksa u imunosuprimiranih</a:t>
            </a:r>
          </a:p>
          <a:p>
            <a:pPr>
              <a:buFontTx/>
              <a:buChar char="•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Kriptokokoza- terapija održavanja nakon primene Amfo B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Kokcidioidomikoza</a:t>
            </a:r>
          </a:p>
          <a:p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sr-Latn-C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željene pojave: t</a:t>
            </a: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egobe od strane GIT, kožni raš</a:t>
            </a:r>
            <a:r>
              <a:rPr lang="hr-HR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glavobolja</a:t>
            </a: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porast transaminaza (retko značajna hepatotoksičnost), alopecija</a:t>
            </a:r>
          </a:p>
          <a:p>
            <a:endParaRPr lang="en-GB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endParaRPr lang="en-US" sz="2000" b="1" i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110636" cy="631844"/>
          </a:xfrm>
          <a:solidFill>
            <a:schemeClr val="bg1">
              <a:lumMod val="75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1" hangingPunct="1"/>
            <a:r>
              <a:rPr lang="hr-HR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ITRAKONAZOL- I</a:t>
            </a:r>
            <a:endParaRPr lang="en-US" sz="3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  <a:solidFill>
            <a:srgbClr val="E1F4FF">
              <a:alpha val="50195"/>
            </a:srgbClr>
          </a:solidFill>
          <a:ln w="38100">
            <a:solidFill>
              <a:srgbClr val="EAC0C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hr-HR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Triazol</a:t>
            </a: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dobra aktivnost prema Aspergilusu</a:t>
            </a:r>
          </a:p>
          <a:p>
            <a:pPr>
              <a:lnSpc>
                <a:spcPct val="90000"/>
              </a:lnSpc>
            </a:pP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Mana: varijabilna bioraspoloživost (veća uz hranu, manja uz veći pH želuca); 99% vezan za proteine seruma; slabo prodire u CNS</a:t>
            </a:r>
          </a:p>
          <a:p>
            <a:pPr>
              <a:lnSpc>
                <a:spcPct val="90000"/>
              </a:lnSpc>
            </a:pP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Metabolizam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aktivni metabolit u jetri</a:t>
            </a:r>
          </a:p>
          <a:p>
            <a:pPr>
              <a:lnSpc>
                <a:spcPct val="90000"/>
              </a:lnSpc>
            </a:pP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doziranje: 100-400 mg/d zavisno od indikacija</a:t>
            </a:r>
          </a:p>
          <a:p>
            <a:pPr>
              <a:lnSpc>
                <a:spcPct val="90000"/>
              </a:lnSpc>
            </a:pP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KANDIDIJAZA (nije odobren za lečenje sistemske kandidijaze)</a:t>
            </a:r>
          </a:p>
          <a:p>
            <a:pPr>
              <a:lnSpc>
                <a:spcPct val="90000"/>
              </a:lnSpc>
            </a:pP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SECOND- LINE ZA INVAZIVNU ASPERGILOZU (refrakternu na Am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ili uz nepodnošenje AmfoB); ALERGIJSKA BRONHOPULMONALNA ASPERGILOZA (nije FDA odobreno) </a:t>
            </a:r>
          </a:p>
          <a:p>
            <a:pPr>
              <a:lnSpc>
                <a:spcPct val="90000"/>
              </a:lnSpc>
            </a:pP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KOKCIDIOIDOMIKOZA, BLASTOMIKOZA, HISTOPLAZMOZA</a:t>
            </a:r>
          </a:p>
          <a:p>
            <a:pPr>
              <a:lnSpc>
                <a:spcPct val="90000"/>
              </a:lnSpc>
            </a:pP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ONIHOMIKOZA</a:t>
            </a:r>
            <a:endParaRPr lang="en-GB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decel="100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0" decel="100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42938" y="785794"/>
            <a:ext cx="8043862" cy="631844"/>
          </a:xfrm>
          <a:solidFill>
            <a:schemeClr val="bg1">
              <a:lumMod val="75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1" hangingPunct="1"/>
            <a:r>
              <a:rPr lang="hr-HR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VORIKONAZOL</a:t>
            </a:r>
            <a:endParaRPr lang="en-US" sz="3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641379"/>
          </a:xfrm>
          <a:solidFill>
            <a:srgbClr val="E1F4FF">
              <a:alpha val="50195"/>
            </a:srgbClr>
          </a:solidFill>
          <a:ln w="38100">
            <a:solidFill>
              <a:srgbClr val="EAC0C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Triazol proširenog spektra </a:t>
            </a: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delovanja</a:t>
            </a:r>
          </a:p>
          <a:p>
            <a:pPr marL="0" indent="0">
              <a:lnSpc>
                <a:spcPct val="90000"/>
              </a:lnSpc>
              <a:buNone/>
            </a:pPr>
            <a:endParaRPr lang="hr-H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Efikasan protiv Aspergilusa, uključujući i invazivnu aspergilozu- lek izbora kod </a:t>
            </a: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</a:p>
          <a:p>
            <a:pPr marL="0" indent="0">
              <a:lnSpc>
                <a:spcPct val="90000"/>
              </a:lnSpc>
              <a:buNone/>
            </a:pPr>
            <a:endParaRPr lang="hr-H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Deluje i na neke sojeve C. glabrata i C. Krusei, rezistentne na </a:t>
            </a:r>
            <a:r>
              <a:rPr lang="hr-H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flukonazol</a:t>
            </a:r>
          </a:p>
          <a:p>
            <a:pPr marL="0" indent="0">
              <a:lnSpc>
                <a:spcPct val="90000"/>
              </a:lnSpc>
              <a:buNone/>
            </a:pPr>
            <a:endParaRPr lang="hr-H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Slična terapijska efikasnost kao Itrakonazol na histoplazmu, blastomices, kokcidioidomices</a:t>
            </a:r>
          </a:p>
          <a:p>
            <a:pPr marL="0" indent="0" eaLnBrk="1" hangingPunct="1">
              <a:buNone/>
            </a:pPr>
            <a:endParaRPr lang="en-US" sz="2400" b="1" i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42938" y="785794"/>
            <a:ext cx="8043862" cy="631844"/>
          </a:xfr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EHINOKANDINI- KASPOFUNGIN- I</a:t>
            </a:r>
            <a:endParaRPr lang="en-US" sz="3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  <a:solidFill>
            <a:srgbClr val="E1F4FF">
              <a:alpha val="50195"/>
            </a:srgbClr>
          </a:solidFill>
          <a:ln w="38100">
            <a:solidFill>
              <a:srgbClr val="EAC0C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antimikotika</a:t>
            </a: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poliena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azola</a:t>
            </a:r>
            <a:r>
              <a:rPr lang="sr-Latn-R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koji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deluju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membranu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gljivi</a:t>
            </a: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C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ehinokandini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deluju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elijski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</a:t>
            </a: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gljivica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inhibicijom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1,3 beta-D </a:t>
            </a: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glukan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sinteta</a:t>
            </a:r>
            <a:r>
              <a:rPr lang="sr-Latn-C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metaboliše se sporom eliminacijom preko jetre, bez učešća CYP i p-glikoproteina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netoksičnost prema humanim ćelijama i odsustvo unakrsne rezistencije u odnosu na poliene i azole!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Sterilni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liofilizirani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proizvod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i.v.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primenu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</a:t>
            </a: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iranje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etna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70 mg- 1.dan;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50mg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i.v.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uvek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1h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infuziji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bolesnika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umerenom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</a:t>
            </a: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etre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(Child- Pugh 7-9: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preporu</a:t>
            </a: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35mg;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škom insuf. jetre ne postoji klničko iskustvo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Nije potrebna premedikacija.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686700" cy="631844"/>
          </a:xfr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/>
          <a:lstStyle/>
          <a:p>
            <a:pPr eaLnBrk="1" hangingPunct="1"/>
            <a:r>
              <a:rPr lang="sr-Latn-C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KASPOFUNGIN- </a:t>
            </a:r>
            <a:r>
              <a:rPr lang="sr-Latn-CS" alt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3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641379"/>
          </a:xfrm>
          <a:solidFill>
            <a:srgbClr val="E1F4FF">
              <a:alpha val="50195"/>
            </a:srgbClr>
          </a:solidFill>
          <a:ln w="38100">
            <a:solidFill>
              <a:srgbClr val="EAC0C0"/>
            </a:solidFill>
          </a:ln>
        </p:spPr>
        <p:txBody>
          <a:bodyPr/>
          <a:lstStyle/>
          <a:p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Kaspofungin- lek izbora kod verovatne i dokazane infekcije svim sojevima Candide i albicans i non- albicans i kao druga linija terapije kod invazivne Aspergiloze u bolesnika koji su rezistentni ili slabo tolerišu AMFB.</a:t>
            </a:r>
          </a:p>
          <a:p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Odobren u </a:t>
            </a:r>
            <a:r>
              <a:rPr lang="sr-Latn-C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empirijskoj antigljivičnoj terapiji</a:t>
            </a: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kod bolesnika sa neutropenijom i perzistentnom febrilnošću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takodje i kao </a:t>
            </a:r>
            <a:r>
              <a:rPr lang="sr-Latn-C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preventivna antigljivična terapija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 II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neutropeni</a:t>
            </a:r>
            <a:r>
              <a:rPr lang="sr-Latn-C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čnih bolesnika.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sz="2400" b="1" i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pic>
        <p:nvPicPr>
          <p:cNvPr id="10" name="Picture 1" descr="Untitled-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4000528" cy="1857388"/>
          </a:xfrm>
          <a:prstGeom prst="rect">
            <a:avLst/>
          </a:prstGeom>
          <a:noFill/>
          <a:ln w="9525">
            <a:solidFill>
              <a:srgbClr val="DC9494"/>
            </a:solidFill>
            <a:miter lim="800000"/>
            <a:headEnd/>
            <a:tailEnd/>
          </a:ln>
        </p:spPr>
      </p:pic>
      <p:pic>
        <p:nvPicPr>
          <p:cNvPr id="11" name="Picture 3" descr="ESMO-3.jpg"/>
          <p:cNvPicPr>
            <a:picLocks noChangeAspect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4714876" y="1071546"/>
            <a:ext cx="4143404" cy="1857388"/>
          </a:xfrm>
          <a:prstGeom prst="rect">
            <a:avLst/>
          </a:prstGeom>
          <a:noFill/>
          <a:ln w="9525">
            <a:solidFill>
              <a:srgbClr val="DC9494"/>
            </a:solidFill>
            <a:miter lim="800000"/>
            <a:headEnd/>
            <a:tailEnd/>
          </a:ln>
        </p:spPr>
      </p:pic>
      <p:pic>
        <p:nvPicPr>
          <p:cNvPr id="12" name="Picture 4" descr="Untitled-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5" y="3071810"/>
            <a:ext cx="4000528" cy="1858884"/>
          </a:xfrm>
          <a:prstGeom prst="rect">
            <a:avLst/>
          </a:prstGeom>
          <a:noFill/>
          <a:ln w="9525">
            <a:solidFill>
              <a:srgbClr val="DC9494"/>
            </a:solidFill>
            <a:miter lim="800000"/>
            <a:headEnd/>
            <a:tailEnd/>
          </a:ln>
        </p:spPr>
      </p:pic>
      <p:pic>
        <p:nvPicPr>
          <p:cNvPr id="13" name="Picture 5" descr="Untitled-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071810"/>
            <a:ext cx="4103718" cy="1857388"/>
          </a:xfrm>
          <a:prstGeom prst="rect">
            <a:avLst/>
          </a:prstGeom>
          <a:noFill/>
          <a:ln w="9525">
            <a:solidFill>
              <a:srgbClr val="DC9494"/>
            </a:solidFill>
            <a:miter lim="800000"/>
            <a:headEnd/>
            <a:tailEnd/>
          </a:ln>
        </p:spPr>
      </p:pic>
      <p:pic>
        <p:nvPicPr>
          <p:cNvPr id="14" name="Picture 2" descr="Untitled-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5000636"/>
            <a:ext cx="3571900" cy="1500198"/>
          </a:xfrm>
          <a:prstGeom prst="rect">
            <a:avLst/>
          </a:prstGeom>
          <a:noFill/>
          <a:ln w="9525">
            <a:solidFill>
              <a:srgbClr val="DC949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0125" y="785813"/>
            <a:ext cx="7686675" cy="631825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28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Kada primeniti profilaksu IGI</a:t>
            </a:r>
            <a:r>
              <a:rPr lang="en-US" sz="28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6C3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  <a:solidFill>
            <a:srgbClr val="E1F4FF">
              <a:alpha val="50195"/>
            </a:srgbClr>
          </a:solidFill>
          <a:ln w="38100">
            <a:solidFill>
              <a:srgbClr val="EAC0C0"/>
            </a:solidFill>
          </a:ln>
        </p:spPr>
        <p:txBody>
          <a:bodyPr anchor="ctr"/>
          <a:lstStyle/>
          <a:p>
            <a:pPr eaLnBrk="1" hangingPunct="1">
              <a:lnSpc>
                <a:spcPct val="60000"/>
              </a:lnSpc>
              <a:buFontTx/>
              <a:buBlip>
                <a:blip r:embed="rId3"/>
              </a:buBlip>
            </a:pPr>
            <a:r>
              <a:rPr lang="en-GB" sz="240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Kada je incidenca za IGI visoka</a:t>
            </a:r>
          </a:p>
          <a:p>
            <a:pPr eaLnBrk="1" hangingPunct="1">
              <a:lnSpc>
                <a:spcPct val="60000"/>
              </a:lnSpc>
              <a:buFontTx/>
              <a:buBlip>
                <a:blip r:embed="rId3"/>
              </a:buBlip>
            </a:pPr>
            <a:endParaRPr lang="en-GB" sz="240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buFontTx/>
              <a:buBlip>
                <a:blip r:embed="rId3"/>
              </a:buBlip>
            </a:pPr>
            <a:r>
              <a:rPr lang="en-GB" sz="240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Kada je mogu</a:t>
            </a:r>
            <a:r>
              <a:rPr lang="sr-Latn-CS" sz="240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ći ishod bolesti loš</a:t>
            </a:r>
            <a:endParaRPr lang="en-GB" sz="240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buFontTx/>
              <a:buBlip>
                <a:blip r:embed="rId3"/>
              </a:buBlip>
            </a:pPr>
            <a:endParaRPr lang="en-GB" sz="240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buFontTx/>
              <a:buBlip>
                <a:blip r:embed="rId3"/>
              </a:buBlip>
            </a:pPr>
            <a:r>
              <a:rPr lang="sr-Latn-CS" sz="240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Kada je teško dijagnostiikovati ili isključiti  IGI</a:t>
            </a:r>
            <a:endParaRPr lang="en-GB" sz="240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buFontTx/>
              <a:buBlip>
                <a:blip r:embed="rId3"/>
              </a:buBlip>
            </a:pPr>
            <a:endParaRPr lang="en-GB" sz="240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buFontTx/>
              <a:buBlip>
                <a:blip r:embed="rId3"/>
              </a:buBlip>
            </a:pPr>
            <a:r>
              <a:rPr lang="sr-Latn-CS" sz="240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Kada troškovi lečenja </a:t>
            </a:r>
            <a:r>
              <a:rPr lang="en-US" sz="240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IGI </a:t>
            </a:r>
            <a:r>
              <a:rPr lang="sr-Latn-CS" sz="240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prevazilaze cenu primenjene profilkse/ empirijske terapije</a:t>
            </a:r>
            <a:endParaRPr lang="en-GB" sz="240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buFontTx/>
              <a:buBlip>
                <a:blip r:embed="rId3"/>
              </a:buBlip>
            </a:pPr>
            <a:endParaRPr lang="en-GB" sz="240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buFontTx/>
              <a:buBlip>
                <a:blip r:embed="rId3"/>
              </a:buBlip>
            </a:pPr>
            <a:r>
              <a:rPr lang="sr-Latn-CS" sz="240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Kada su dostupni jeftini, dobro tolerabilni i efiksani agensi za profilksu</a:t>
            </a:r>
            <a:r>
              <a:rPr lang="en-US" sz="240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/empirijsku terapiju</a:t>
            </a:r>
          </a:p>
          <a:p>
            <a:pPr eaLnBrk="1" hangingPunct="1">
              <a:lnSpc>
                <a:spcPct val="60000"/>
              </a:lnSpc>
              <a:buFontTx/>
              <a:buBlip>
                <a:blip r:embed="rId3"/>
              </a:buBlip>
            </a:pPr>
            <a:endParaRPr lang="en-GB" sz="240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buFontTx/>
              <a:buBlip>
                <a:blip r:embed="rId3"/>
              </a:buBlip>
            </a:pPr>
            <a:r>
              <a:rPr lang="en-US" sz="240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Kada je nizak rizik </a:t>
            </a:r>
            <a:r>
              <a:rPr lang="sr-Latn-CS" sz="240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od indukcije resistencije</a:t>
            </a:r>
            <a:endParaRPr lang="en-GB" sz="240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Tx/>
              <a:buBlip>
                <a:blip r:embed="rId3"/>
              </a:buBlip>
            </a:pPr>
            <a:endParaRPr lang="en-US" sz="240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0125" y="571480"/>
            <a:ext cx="7686675" cy="1000132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Vodi</a:t>
            </a:r>
            <a:r>
              <a:rPr lang="x-none" sz="24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č za primarnu antigljivičnu profilaksu</a:t>
            </a:r>
            <a:endParaRPr lang="en-US" sz="2400" b="1" i="1" dirty="0">
              <a:solidFill>
                <a:srgbClr val="006C3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x-none" sz="24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kod hematoloških bolesnika: </a:t>
            </a:r>
            <a:endParaRPr lang="en-US" sz="2400" b="1" i="1" dirty="0">
              <a:solidFill>
                <a:srgbClr val="006C3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x-none" sz="24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 of the ECIL 3-2009 Update</a:t>
            </a:r>
            <a:endParaRPr lang="en-US" sz="2400" b="1" dirty="0">
              <a:solidFill>
                <a:srgbClr val="006C3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714489"/>
            <a:ext cx="8229600" cy="642941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Bolesnici sa akutnim leukemijama- indukciona hemioterapija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1142976" y="2571744"/>
            <a:ext cx="6522744" cy="357190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93700" indent="-393700" algn="ctr">
              <a:spcBef>
                <a:spcPct val="50000"/>
              </a:spcBef>
              <a:defRPr/>
            </a:pPr>
            <a:r>
              <a:rPr lang="sr-Latn-CS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Posaconasol 200 mg p.o.x 3;  AI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1142976" y="3071810"/>
            <a:ext cx="6522744" cy="428628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93700" indent="-393700" algn="ctr">
              <a:spcBef>
                <a:spcPct val="50000"/>
              </a:spcBef>
              <a:defRPr/>
            </a:pPr>
            <a:r>
              <a:rPr lang="sr-Latn-CS" b="1" i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Aerosol liposomalnog AmpB+ p.o. Fluconasol  BI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1142976" y="3643314"/>
            <a:ext cx="6522744" cy="357190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93700" indent="-393700" algn="ctr">
              <a:spcBef>
                <a:spcPct val="50000"/>
              </a:spcBef>
              <a:defRPr/>
            </a:pPr>
            <a:r>
              <a:rPr lang="sr-Latn-CS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Fluconasol 50-400 mgx1/p.o. ; CI</a:t>
            </a:r>
          </a:p>
        </p:txBody>
      </p:sp>
      <p:sp>
        <p:nvSpPr>
          <p:cNvPr id="16" name="Round Diagonal Corner Rectangle 15"/>
          <p:cNvSpPr/>
          <p:nvPr/>
        </p:nvSpPr>
        <p:spPr>
          <a:xfrm>
            <a:off x="1142976" y="4214818"/>
            <a:ext cx="6522744" cy="357190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93700" indent="-393700" algn="ctr">
              <a:spcBef>
                <a:spcPct val="50000"/>
              </a:spcBef>
              <a:defRPr/>
            </a:pPr>
            <a:r>
              <a:rPr lang="sr-Latn-CS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Itraconasol oralna sol. 2,5mg/kgx2;  CI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1142976" y="4714884"/>
            <a:ext cx="6522744" cy="357190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93700" indent="-393700" algn="ctr">
              <a:spcBef>
                <a:spcPct val="50000"/>
              </a:spcBef>
              <a:defRPr/>
            </a:pPr>
            <a:r>
              <a:rPr lang="sr-Latn-CS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Polieni i.v.; CI- CII</a:t>
            </a:r>
          </a:p>
        </p:txBody>
      </p:sp>
      <p:sp>
        <p:nvSpPr>
          <p:cNvPr id="18" name="Round Diagonal Corner Rectangle 17"/>
          <p:cNvSpPr/>
          <p:nvPr/>
        </p:nvSpPr>
        <p:spPr>
          <a:xfrm>
            <a:off x="1142976" y="5214950"/>
            <a:ext cx="6522744" cy="500066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93700" indent="-393700" algn="ctr">
              <a:spcBef>
                <a:spcPct val="50000"/>
              </a:spcBef>
              <a:defRPr/>
            </a:pPr>
            <a:r>
              <a:rPr lang="sr-Latn-CS" b="1" i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ECIL preporuka za aerodol AmhB deoxycholat je DI</a:t>
            </a:r>
            <a:endParaRPr lang="en-US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1142976" y="5857892"/>
            <a:ext cx="6522744" cy="571504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93700" indent="-393700" algn="ctr">
              <a:spcBef>
                <a:spcPct val="50000"/>
              </a:spcBef>
              <a:defRPr/>
            </a:pPr>
            <a:r>
              <a:rPr lang="sr-Latn-CS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Kandini i.v. Nema podataka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0125" y="785813"/>
            <a:ext cx="7686675" cy="631825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i="1" dirty="0" err="1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Empiri</a:t>
            </a:r>
            <a:r>
              <a:rPr lang="x-none" sz="3200" b="1" i="1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jska terapija</a:t>
            </a:r>
            <a:r>
              <a:rPr lang="en-GB" sz="32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3200" b="1" i="1" dirty="0" err="1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defini</a:t>
            </a:r>
            <a:r>
              <a:rPr lang="x-none" sz="3200" b="1" i="1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cija</a:t>
            </a:r>
            <a:endParaRPr lang="en-US" sz="3200" b="1" i="1" dirty="0">
              <a:solidFill>
                <a:srgbClr val="006C3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928813"/>
            <a:ext cx="8229600" cy="4197350"/>
          </a:xfrm>
          <a:solidFill>
            <a:srgbClr val="E1F4FF"/>
          </a:solidFill>
          <a:ln w="38100">
            <a:solidFill>
              <a:srgbClr val="EAC0C0"/>
            </a:solidFill>
          </a:ln>
        </p:spPr>
        <p:txBody>
          <a:bodyPr/>
          <a:lstStyle/>
          <a:p>
            <a:pPr marL="461963" lvl="1" indent="-288925" eaLnBrk="1" hangingPunct="1">
              <a:lnSpc>
                <a:spcPct val="200000"/>
              </a:lnSpc>
              <a:buFontTx/>
              <a:buBlip>
                <a:blip r:embed="rId3"/>
              </a:buBlip>
            </a:pP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Primenjuje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GB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rolong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irane</a:t>
            </a:r>
            <a:r>
              <a:rPr lang="en-GB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izražene</a:t>
            </a:r>
            <a:r>
              <a:rPr lang="en-GB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neutropeni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je (ANC&lt;500)</a:t>
            </a:r>
            <a:endParaRPr lang="en-GB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1963" lvl="1" indent="-288925" eaLnBrk="1" hangingPunct="1">
              <a:lnSpc>
                <a:spcPct val="200000"/>
              </a:lnSpc>
              <a:spcBef>
                <a:spcPct val="100000"/>
              </a:spcBef>
              <a:buFontTx/>
              <a:buBlip>
                <a:blip r:embed="rId3"/>
              </a:buBlip>
            </a:pP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GB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ersisti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rajuće</a:t>
            </a:r>
            <a:r>
              <a:rPr lang="en-GB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brilnosti</a:t>
            </a:r>
            <a:r>
              <a:rPr lang="en-GB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(4-7 da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nepoznatog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porekla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refraktarne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lečenje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širokospektralnim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antibioticima</a:t>
            </a:r>
            <a:endParaRPr lang="en-GB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1963" lvl="1" indent="-288925" eaLnBrk="1" hangingPunct="1">
              <a:lnSpc>
                <a:spcPct val="200000"/>
              </a:lnSpc>
              <a:spcBef>
                <a:spcPct val="100000"/>
              </a:spcBef>
              <a:buFontTx/>
              <a:buBlip>
                <a:blip r:embed="rId3"/>
              </a:buBlip>
            </a:pP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Ipak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nvasiv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gljivična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infekcija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biti</a:t>
            </a:r>
            <a:r>
              <a:rPr 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pravilo</a:t>
            </a:r>
            <a:endParaRPr lang="en-US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lvl="1" indent="0" eaLnBrk="1" hangingPunct="1">
              <a:lnSpc>
                <a:spcPct val="200000"/>
              </a:lnSpc>
              <a:spcBef>
                <a:spcPct val="100000"/>
              </a:spcBef>
              <a:buNone/>
            </a:pPr>
            <a:endParaRPr lang="en-GB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535901" y="5453063"/>
            <a:ext cx="6414299" cy="531674"/>
          </a:xfrm>
          <a:prstGeom prst="bevel">
            <a:avLst>
              <a:gd name="adj" fmla="val 12500"/>
            </a:avLst>
          </a:prstGeom>
          <a:solidFill>
            <a:srgbClr val="99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x-none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Visoko rizični bolesnici, febrilni ali bez dokaza za IGI</a:t>
            </a:r>
            <a:endParaRPr lang="en-GB" sz="2000" b="1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  <a:solidFill>
            <a:schemeClr val="bg1">
              <a:lumMod val="75000"/>
            </a:schemeClr>
          </a:solidFill>
          <a:effectLst>
            <a:softEdge rad="127000"/>
          </a:effectLst>
        </p:spPr>
        <p:txBody>
          <a:bodyPr/>
          <a:lstStyle/>
          <a:p>
            <a:pPr eaLnBrk="1" hangingPunct="1"/>
            <a:r>
              <a:rPr lang="sr-Latn-C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Mikrobiologija identifikuje mnogo sojeva različitih gljivica...</a:t>
            </a:r>
            <a:endParaRPr lang="en-US" sz="32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2071670" cy="3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pic>
        <p:nvPicPr>
          <p:cNvPr id="8" name="Picture 2" descr="C:\Users\Ana\AppData\Local\Microsoft\Windows\Temporary Internet Files\Content.Outlook\4I0BTJCO\GI 14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600200"/>
            <a:ext cx="792961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0825" y="0"/>
            <a:ext cx="4333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2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24000"/>
            <a:ext cx="7924800" cy="4525963"/>
          </a:xfrm>
          <a:solidFill>
            <a:srgbClr val="E1F4FF"/>
          </a:solidFill>
          <a:ln w="38100">
            <a:solidFill>
              <a:srgbClr val="EAC0C0"/>
            </a:solidFill>
          </a:ln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400" b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Ukuno: BII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</a:pPr>
            <a:endParaRPr lang="en-US" sz="240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sz="2400" b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Caspofungin i Liposomalni Amphotericin B: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b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Sigurnost: AI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b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Efikasnost: AI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800" b="1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Text Box 30"/>
          <p:cNvSpPr txBox="1">
            <a:spLocks noChangeArrowheads="1"/>
          </p:cNvSpPr>
          <p:nvPr/>
        </p:nvSpPr>
        <p:spPr bwMode="auto">
          <a:xfrm>
            <a:off x="1600200" y="5715000"/>
            <a:ext cx="7056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 i="1">
                <a:solidFill>
                  <a:srgbClr val="006C3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Maertens J et al. Bone Marrow Transplant 2010 Jul 26   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1219200" y="228600"/>
            <a:ext cx="7315200" cy="914400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>
                <a:solidFill>
                  <a:srgbClr val="C0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Updated ECIL</a:t>
            </a:r>
            <a:r>
              <a:rPr lang="x-none" sz="2800" b="1" i="1">
                <a:solidFill>
                  <a:srgbClr val="C0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sz="2800" b="1" i="1">
                <a:solidFill>
                  <a:srgbClr val="C0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800" b="1" i="1">
                <a:solidFill>
                  <a:srgbClr val="C0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Preporuke</a:t>
            </a:r>
            <a:r>
              <a:rPr lang="en-US" sz="2800" b="1" i="1"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Empiri</a:t>
            </a:r>
            <a:r>
              <a:rPr lang="x-none" sz="2800" b="1" i="1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jska</a:t>
            </a:r>
            <a:r>
              <a:rPr lang="en-US" sz="2800" b="1" i="1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anti</a:t>
            </a:r>
            <a:r>
              <a:rPr lang="x-none" sz="2800" b="1" i="1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gljivična</a:t>
            </a:r>
            <a:r>
              <a:rPr lang="en-US" sz="2800" b="1" i="1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terap</a:t>
            </a:r>
            <a:r>
              <a:rPr lang="x-none" sz="2800" b="1" i="1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ija</a:t>
            </a:r>
            <a:endParaRPr lang="en-US" sz="2800" b="1" i="1">
              <a:solidFill>
                <a:srgbClr val="006C3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</p:spTree>
    <p:extLst>
      <p:ext uri="{BB962C8B-B14F-4D97-AF65-F5344CB8AC3E}">
        <p14:creationId xmlns:p14="http://schemas.microsoft.com/office/powerpoint/2010/main" xmlns="" val="208370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2772" grpId="0" build="p" animBg="1"/>
      <p:bldP spid="3277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0125" y="785813"/>
            <a:ext cx="7686675" cy="631825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Pre-emptive Antifungal Therapy (ECIL3)</a:t>
            </a:r>
            <a:endParaRPr lang="en-US" sz="2800" b="1" dirty="0">
              <a:solidFill>
                <a:srgbClr val="006C3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jdelijke aanduiding voor inhoud 5"/>
          <p:cNvSpPr>
            <a:spLocks noGrp="1"/>
          </p:cNvSpPr>
          <p:nvPr>
            <p:ph idx="1"/>
          </p:nvPr>
        </p:nvSpPr>
        <p:spPr>
          <a:xfrm>
            <a:off x="395536" y="1928812"/>
            <a:ext cx="8291264" cy="4452515"/>
          </a:xfrm>
          <a:ln w="38100">
            <a:solidFill>
              <a:srgbClr val="EAC0C0"/>
            </a:solidFill>
          </a:ln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Blip>
                <a:blip r:embed="rId3"/>
              </a:buBlip>
              <a:defRPr/>
            </a:pPr>
            <a:r>
              <a:rPr lang="sr-Latn-CS" sz="2000" b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re-</a:t>
            </a:r>
            <a:r>
              <a:rPr lang="en-US" sz="2000" b="1" u="sng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emptiv</a:t>
            </a:r>
            <a:r>
              <a:rPr lang="sr-Latn-CS" sz="2000" b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b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anti</a:t>
            </a:r>
            <a:r>
              <a:rPr lang="sr-Latn-CS" sz="2000" b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gljivična strategija je </a:t>
            </a:r>
            <a:r>
              <a:rPr lang="en-US" sz="2000" b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Latn-CS" sz="2000" b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izvodljiva</a:t>
            </a:r>
            <a:r>
              <a:rPr lang="en-US" sz="2000" b="1" u="sng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z="1800" b="1" u="sng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1363" lvl="1" indent="-284163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sr-Latn-C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Klinički znaci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+ GM/CT-scan </a:t>
            </a:r>
            <a:r>
              <a:rPr lang="en-US" sz="18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sr-Latn-C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zirana strategija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C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ukuno preživljavanje kao  sa empirijskom terapijom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centrima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brzom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dg IGI</a:t>
            </a: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endPara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sr-Latn-C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Smanjenje obima antigljivične terapije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odnosu na empirijsku</a:t>
            </a:r>
            <a:r>
              <a:rPr lang="sr-Latn-C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(↓ to</a:t>
            </a:r>
            <a:r>
              <a:rPr lang="sr-Latn-C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ksičnost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intera</a:t>
            </a:r>
            <a:r>
              <a:rPr lang="sr-Latn-C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kcije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, re</a:t>
            </a:r>
            <a:r>
              <a:rPr lang="sr-Latn-C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zistencija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troškovi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pPr lvl="1" eaLnBrk="1" hangingPunct="1">
              <a:lnSpc>
                <a:spcPct val="70000"/>
              </a:lnSpc>
              <a:defRPr/>
            </a:pPr>
            <a:endParaRPr lang="en-US" sz="18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sr-Latn-C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zik od povećanja incidence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IFI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b="1" i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en-US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, Candida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C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u odnosu na empirijsku terapiju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posebno kod bolesnika sa neutropenijom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&gt; 15 da</a:t>
            </a:r>
            <a:r>
              <a:rPr lang="sr-Latn-C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C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uticaj na </a:t>
            </a:r>
            <a:r>
              <a:rPr lang="en-US" sz="18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progno</a:t>
            </a:r>
            <a:r>
              <a:rPr lang="sr-Latn-C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IFI?</a:t>
            </a:r>
          </a:p>
          <a:p>
            <a:pPr lvl="1" eaLnBrk="1" hangingPunct="1">
              <a:lnSpc>
                <a:spcPct val="70000"/>
              </a:lnSpc>
              <a:defRPr/>
            </a:pPr>
            <a:endParaRPr lang="en-US" sz="18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sr-Latn-C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Mogućnost rane terapije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IFI </a:t>
            </a:r>
            <a:r>
              <a:rPr lang="sr-Latn-C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odsustvu febrilnosti,</a:t>
            </a:r>
            <a:r>
              <a:rPr lang="sr-Latn-C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pre-</a:t>
            </a:r>
            <a:r>
              <a:rPr lang="en-US" sz="18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emptiv</a:t>
            </a:r>
            <a:r>
              <a:rPr lang="sr-Latn-C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nim pristupom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Latn-C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propušteno kod empirijske terapije koja je dirigovana febrilnošću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70000"/>
              </a:lnSpc>
              <a:defRPr/>
            </a:pPr>
            <a:endParaRPr lang="en-US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en-US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 gradiranja pouzdanosti/preporuka za  pre</a:t>
            </a:r>
            <a:r>
              <a:rPr lang="en-US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emptiv</a:t>
            </a:r>
            <a:r>
              <a:rPr lang="sr-Latn-CS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 terapiju</a:t>
            </a:r>
            <a:r>
              <a:rPr lang="sr-Latn-C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usled nepostojanja definisanih standardnih kriterijuma i usled varijabilnosti rezultata u različitim studijama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1259632" y="6172200"/>
            <a:ext cx="7884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sr-Latn-C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odsustvu podataka iz </a:t>
            </a:r>
            <a:r>
              <a:rPr lang="fr-F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Latn-C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</a:t>
            </a:r>
            <a:r>
              <a:rPr lang="sr-Latn-C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ije,</a:t>
            </a:r>
            <a:r>
              <a:rPr lang="fr-F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Posaconazol</a:t>
            </a:r>
            <a:r>
              <a:rPr lang="sr-Latn-C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nije gradiran</a:t>
            </a:r>
            <a:endParaRPr lang="en-GB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1718475"/>
              </p:ext>
            </p:extLst>
          </p:nvPr>
        </p:nvGraphicFramePr>
        <p:xfrm>
          <a:off x="1331641" y="1759530"/>
          <a:ext cx="7200799" cy="435638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545737"/>
                <a:gridCol w="1757743"/>
                <a:gridCol w="2897319"/>
              </a:tblGrid>
              <a:tr h="288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 dirty="0" err="1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Agen</a:t>
                      </a:r>
                      <a:r>
                        <a:rPr lang="sr-Latn-CS" sz="1800" b="1" cap="none" spc="50" dirty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s</a:t>
                      </a:r>
                      <a:endParaRPr lang="en-US" sz="1800" b="1" cap="none" spc="50" dirty="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Grad</a:t>
                      </a:r>
                      <a:r>
                        <a:rPr lang="sr-Latn-CS" sz="1800" b="1" cap="none" spc="5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us</a:t>
                      </a:r>
                      <a:endParaRPr lang="en-US" sz="1800" b="1" cap="none" spc="5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 smtClean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Koment</a:t>
                      </a:r>
                      <a:r>
                        <a:rPr lang="sr-Latn-CS" sz="1800" b="1" cap="none" spc="5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ar</a:t>
                      </a:r>
                      <a:endParaRPr lang="en-US" sz="1800" b="1" cap="none" spc="5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740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 dirty="0" err="1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Voriconazol</a:t>
                      </a:r>
                      <a:endParaRPr lang="en-US" sz="1800" b="1" cap="none" spc="50" dirty="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82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 dirty="0" smtClean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AI</a:t>
                      </a:r>
                      <a:endParaRPr lang="en-US" sz="1800" b="1" cap="none" spc="50" dirty="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7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 dirty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 x 6 mg/kg D1</a:t>
                      </a:r>
                      <a:r>
                        <a:rPr lang="sr-Latn-CS" sz="1800" b="1" cap="none" spc="50" dirty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, </a:t>
                      </a:r>
                      <a:endParaRPr lang="en-US" sz="1800" b="1" cap="none" spc="50" dirty="0" smtClean="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57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 b="1" cap="none" spc="50" dirty="0" smtClean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zatim</a:t>
                      </a:r>
                      <a:r>
                        <a:rPr lang="en-US" sz="1800" b="1" cap="none" spc="50" dirty="0" smtClean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</a:t>
                      </a:r>
                      <a:r>
                        <a:rPr lang="en-US" sz="1800" b="1" cap="none" spc="50" dirty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 x 4 mg/kg</a:t>
                      </a:r>
                    </a:p>
                    <a:p>
                      <a:pPr marL="57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 dirty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(</a:t>
                      </a:r>
                      <a:r>
                        <a:rPr lang="sr-Latn-CS" sz="1800" b="1" cap="none" spc="50" dirty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započinjanje sa</a:t>
                      </a:r>
                      <a:r>
                        <a:rPr lang="en-US" sz="1800" b="1" cap="none" spc="50" dirty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oral: CIII)</a:t>
                      </a:r>
                      <a:endParaRPr lang="en-US" sz="1800" b="1" cap="none" spc="50" dirty="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8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AmBisom</a:t>
                      </a:r>
                      <a:endParaRPr lang="en-US" sz="1800" b="1" cap="none" spc="5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82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 dirty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B I</a:t>
                      </a:r>
                      <a:endParaRPr lang="en-US" sz="1800" b="1" cap="none" spc="50" dirty="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7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 dirty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dos</a:t>
                      </a:r>
                      <a:r>
                        <a:rPr lang="sr-Latn-CS" sz="1800" b="1" cap="none" spc="50" dirty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</a:t>
                      </a:r>
                      <a:r>
                        <a:rPr lang="en-US" sz="1800" b="1" cap="none" spc="50" dirty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3 – 5 mg/kg</a:t>
                      </a:r>
                      <a:endParaRPr lang="en-US" sz="1800" b="1" cap="none" spc="50" dirty="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8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ABLC</a:t>
                      </a:r>
                      <a:endParaRPr lang="en-US" sz="1800" b="1" cap="none" spc="5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82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 smtClean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B </a:t>
                      </a:r>
                      <a:r>
                        <a:rPr lang="en-US" sz="1800" b="1" cap="none" spc="5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II</a:t>
                      </a:r>
                      <a:endParaRPr lang="en-US" sz="1800" b="1" cap="none" spc="5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7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 dirty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dos</a:t>
                      </a:r>
                      <a:r>
                        <a:rPr lang="sr-Latn-CS" sz="1800" b="1" cap="none" spc="50" dirty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</a:t>
                      </a:r>
                      <a:r>
                        <a:rPr lang="en-US" sz="1800" b="1" cap="none" spc="50" dirty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5 mg/kg</a:t>
                      </a:r>
                      <a:endParaRPr lang="en-US" sz="1800" b="1" cap="none" spc="50" dirty="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88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Caspofungin</a:t>
                      </a:r>
                      <a:endParaRPr lang="en-US" sz="1800" b="1" cap="none" spc="5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82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 dirty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 II</a:t>
                      </a:r>
                      <a:endParaRPr lang="en-US" sz="1800" b="1" cap="none" spc="50" dirty="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7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 b="1" cap="none" spc="50" dirty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započinjanje sa</a:t>
                      </a:r>
                      <a:r>
                        <a:rPr lang="en-US" sz="1800" b="1" cap="none" spc="50" dirty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iv</a:t>
                      </a:r>
                      <a:endParaRPr lang="en-US" sz="1800" b="1" cap="none" spc="50" dirty="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131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Itraconazol</a:t>
                      </a:r>
                      <a:endParaRPr lang="en-US" sz="1800" b="1" cap="none" spc="5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82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 III</a:t>
                      </a:r>
                      <a:endParaRPr lang="en-US" sz="1800" b="1" cap="none" spc="5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cap="none" spc="50" dirty="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131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ABCD</a:t>
                      </a:r>
                      <a:endParaRPr lang="en-US" sz="1800" b="1" cap="none" spc="5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82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D I</a:t>
                      </a:r>
                      <a:endParaRPr lang="en-US" sz="1800" b="1" cap="none" spc="5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cap="none" spc="50" dirty="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370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Amphotericin B deoxy.</a:t>
                      </a:r>
                      <a:endParaRPr lang="en-US" sz="1800" b="1" cap="none" spc="5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82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D I</a:t>
                      </a:r>
                      <a:endParaRPr lang="en-US" sz="1800" b="1" cap="none" spc="5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cap="none" spc="50" dirty="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370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 b="1" cap="none" spc="5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Kombinovana</a:t>
                      </a:r>
                      <a:r>
                        <a:rPr lang="en-US" sz="1800" b="1" cap="none" spc="5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terap</a:t>
                      </a:r>
                      <a:r>
                        <a:rPr lang="sr-Latn-CS" sz="1800" b="1" cap="none" spc="5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ija</a:t>
                      </a:r>
                      <a:endParaRPr lang="en-US" sz="1800" b="1" cap="none" spc="5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82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D III</a:t>
                      </a:r>
                      <a:endParaRPr lang="en-US" sz="1800" b="1" cap="none" spc="5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cap="none" spc="50" dirty="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131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800" b="1" cap="none" spc="5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Hirurgija</a:t>
                      </a:r>
                      <a:endParaRPr lang="en-US" sz="1800" b="1" cap="none" spc="5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682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cap="none" spc="50" dirty="0">
                          <a:ln w="12700" cmpd="sng">
                            <a:solidFill>
                              <a:srgbClr val="DC9494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CIII</a:t>
                      </a:r>
                      <a:endParaRPr lang="en-US" sz="1800" b="1" cap="none" spc="50" dirty="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cap="none" spc="50" dirty="0">
                        <a:ln w="12700" cmpd="sng">
                          <a:solidFill>
                            <a:srgbClr val="DC9494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 flip="none" rotWithShape="1"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Round Diagonal Corner Rectangle 15"/>
          <p:cNvSpPr/>
          <p:nvPr/>
        </p:nvSpPr>
        <p:spPr>
          <a:xfrm>
            <a:off x="853440" y="728650"/>
            <a:ext cx="8046720" cy="914400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Inva</a:t>
            </a:r>
            <a:r>
              <a:rPr lang="sr-Latn-CS" sz="2800" b="1" i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zivna</a:t>
            </a:r>
            <a:r>
              <a:rPr lang="en-US" sz="2800" b="1" i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sr-Latn-CS" sz="2800" b="1" i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ućna</a:t>
            </a:r>
            <a:r>
              <a:rPr lang="en-US" sz="2800" b="1" i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aspergillosis</a:t>
            </a:r>
            <a:r>
              <a:rPr lang="en-US" sz="2800" b="1" i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1</a:t>
            </a:r>
            <a:r>
              <a:rPr lang="en-US" sz="2800" b="1" i="1" baseline="30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b="1" i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</a:t>
            </a:r>
            <a:r>
              <a:rPr lang="sr-Latn-CS" sz="2800" b="1" i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ija</a:t>
            </a:r>
            <a:endParaRPr lang="en-GB" sz="2800" b="1" i="1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26301" y="5999162"/>
            <a:ext cx="1673860" cy="523220"/>
          </a:xfrm>
          <a:prstGeom prst="rect">
            <a:avLst/>
          </a:prstGeom>
          <a:solidFill>
            <a:srgbClr val="FFCC1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UPDATE ECIL-3 2009</a:t>
            </a:r>
          </a:p>
        </p:txBody>
      </p:sp>
    </p:spTree>
    <p:extLst>
      <p:ext uri="{BB962C8B-B14F-4D97-AF65-F5344CB8AC3E}">
        <p14:creationId xmlns:p14="http://schemas.microsoft.com/office/powerpoint/2010/main" xmlns="" val="10922508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825" y="0"/>
            <a:ext cx="4333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 Diagonal Corner Rectangle 6"/>
          <p:cNvSpPr/>
          <p:nvPr/>
        </p:nvSpPr>
        <p:spPr>
          <a:xfrm>
            <a:off x="1219200" y="585774"/>
            <a:ext cx="7315200" cy="914400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Invasiv</a:t>
            </a:r>
            <a:r>
              <a:rPr lang="x-none" sz="2800" b="1" i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i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aspergillos</a:t>
            </a:r>
            <a:r>
              <a:rPr lang="x-none" sz="2800" b="1" i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i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salvage</a:t>
            </a:r>
            <a:endParaRPr lang="en-GB" sz="2800" b="1" i="1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6806611"/>
              </p:ext>
            </p:extLst>
          </p:nvPr>
        </p:nvGraphicFramePr>
        <p:xfrm>
          <a:off x="990600" y="1524000"/>
          <a:ext cx="7772400" cy="49072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38400"/>
                <a:gridCol w="1835264"/>
                <a:gridCol w="3498736"/>
              </a:tblGrid>
              <a:tr h="184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Agens</a:t>
                      </a:r>
                      <a:endParaRPr lang="en-US" sz="2000" b="1" dirty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Gradus</a:t>
                      </a:r>
                      <a:endParaRPr lang="en-US" sz="2000" b="1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Komentar</a:t>
                      </a:r>
                      <a:endParaRPr lang="en-US" sz="2000" b="1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</a:tr>
              <a:tr h="1842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AmBisome</a:t>
                      </a:r>
                      <a:endParaRPr lang="en-US" sz="2000" b="1" dirty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30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B III</a:t>
                      </a:r>
                      <a:endParaRPr lang="en-US" sz="2000" b="1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kod neuspeha Vorico. np</a:t>
                      </a:r>
                      <a:endParaRPr lang="en-US" sz="2000" b="1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</a:tr>
              <a:tr h="2018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ABLC</a:t>
                      </a:r>
                      <a:endParaRPr lang="en-US" sz="2000" b="1" dirty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30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B III</a:t>
                      </a:r>
                      <a:endParaRPr lang="en-US" sz="2000" b="1" dirty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kod neuspeha Vorico. np</a:t>
                      </a:r>
                      <a:endParaRPr lang="en-US" sz="2000" b="1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</a:tr>
              <a:tr h="2105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Caspofungin</a:t>
                      </a:r>
                      <a:endParaRPr lang="en-US" sz="2000" b="1" dirty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30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B II</a:t>
                      </a:r>
                      <a:endParaRPr lang="en-US" sz="2000" b="1" dirty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kod neuspeha Vorico. np</a:t>
                      </a:r>
                      <a:endParaRPr lang="en-US" sz="2000" b="1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</a:tr>
              <a:tr h="1930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Posaconazole</a:t>
                      </a:r>
                      <a:endParaRPr lang="en-US" sz="2000" b="1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30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B II</a:t>
                      </a:r>
                      <a:endParaRPr lang="en-US" sz="2000" b="1" dirty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kod neuspeha Vorico. np</a:t>
                      </a:r>
                      <a:endParaRPr lang="en-US" sz="2000" b="1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</a:tr>
              <a:tr h="1930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Voriconazole</a:t>
                      </a:r>
                      <a:endParaRPr lang="en-US" sz="2000" b="1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30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B II</a:t>
                      </a:r>
                      <a:endParaRPr lang="en-US" sz="2000" b="1" dirty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ako nije primenjen u 1.oj liniji</a:t>
                      </a:r>
                      <a:endParaRPr lang="en-US" sz="2000" b="1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</a:tr>
              <a:tr h="1842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Itraconazole</a:t>
                      </a:r>
                      <a:endParaRPr lang="en-US" sz="2000" b="1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30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C III</a:t>
                      </a:r>
                      <a:endParaRPr lang="en-US" sz="2000" b="1" dirty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nedovoljno podataka</a:t>
                      </a:r>
                      <a:endParaRPr lang="en-US" sz="2000" b="1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</a:tr>
              <a:tr h="355195">
                <a:tc gridSpan="3"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Combinovana</a:t>
                      </a:r>
                      <a:r>
                        <a:rPr lang="en-US" sz="2000" b="1" dirty="0" smtClean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 smtClean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terapija</a:t>
                      </a:r>
                      <a:endParaRPr lang="en-US" sz="2000" b="1" dirty="0" smtClean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i="1" dirty="0" smtClean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</a:tr>
              <a:tr h="1775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Caspo </a:t>
                      </a:r>
                      <a:r>
                        <a:rPr lang="en-US" sz="2000" b="1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+ lipid ampho B</a:t>
                      </a:r>
                      <a:endParaRPr lang="en-US" sz="2000" b="1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30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CII</a:t>
                      </a:r>
                      <a:endParaRPr lang="en-US" sz="2000" b="1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</a:tr>
              <a:tr h="2018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Caspo </a:t>
                      </a:r>
                      <a:r>
                        <a:rPr lang="en-US" sz="2000" b="1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+ vorico</a:t>
                      </a:r>
                      <a:endParaRPr lang="en-US" sz="2000" b="1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30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CII</a:t>
                      </a:r>
                      <a:endParaRPr lang="en-US" sz="2000" b="1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</a:tr>
              <a:tr h="1775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smtClean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Ampho </a:t>
                      </a:r>
                      <a:r>
                        <a:rPr lang="en-US" sz="2000" b="1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B + azole</a:t>
                      </a:r>
                      <a:endParaRPr lang="en-US" sz="2000" b="1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nema podataka</a:t>
                      </a:r>
                      <a:endParaRPr lang="en-US" sz="2000" b="1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rgbClr val="FBD49C">
                            <a:alpha val="81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226300" y="5845175"/>
            <a:ext cx="1901825" cy="307975"/>
          </a:xfrm>
          <a:prstGeom prst="rect">
            <a:avLst/>
          </a:prstGeom>
          <a:solidFill>
            <a:srgbClr val="FFCC1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UPDATE ECIL-3 2009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</p:spTree>
    <p:extLst>
      <p:ext uri="{BB962C8B-B14F-4D97-AF65-F5344CB8AC3E}">
        <p14:creationId xmlns:p14="http://schemas.microsoft.com/office/powerpoint/2010/main" xmlns="" val="7028346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1219200" y="728650"/>
            <a:ext cx="7315200" cy="914400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i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Candidemija kod hematolo</a:t>
            </a:r>
            <a:r>
              <a:rPr lang="x-none" sz="2800" b="1" i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ških bolesnika </a:t>
            </a:r>
            <a:endParaRPr lang="en-US" sz="2800" b="1" i="1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800" b="1" i="1" u="sng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 </a:t>
            </a:r>
            <a:r>
              <a:rPr lang="x-none" sz="2800" b="1" i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tačne identifikacije soja</a:t>
            </a:r>
            <a:endParaRPr lang="en-GB" sz="2800" b="1" i="1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90600" y="1828800"/>
          <a:ext cx="7772400" cy="3651504"/>
        </p:xfrm>
        <a:graphic>
          <a:graphicData uri="http://schemas.openxmlformats.org/drawingml/2006/table">
            <a:tbl>
              <a:tblPr/>
              <a:tblGrid>
                <a:gridCol w="1913080"/>
                <a:gridCol w="1980205"/>
                <a:gridCol w="3879115"/>
              </a:tblGrid>
              <a:tr h="177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Ukupna populacija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Hematolo</a:t>
                      </a:r>
                      <a:r>
                        <a:rPr lang="x-none" sz="16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ški bolesnici</a:t>
                      </a:r>
                      <a:endParaRPr lang="en-US" sz="160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</a:tr>
              <a:tr h="177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Caspofungin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30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I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5986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 II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</a:tr>
              <a:tr h="177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Anidulafungin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30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I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5986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 II</a:t>
                      </a:r>
                      <a:endParaRPr lang="en-US" sz="1600" b="0" dirty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</a:tr>
              <a:tr h="210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Micafungin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30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I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5986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 II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</a:tr>
              <a:tr h="177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AmBisom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30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I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5986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 II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</a:tr>
              <a:tr h="193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</a:t>
                      </a:r>
                      <a:r>
                        <a:rPr lang="x-none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stali</a:t>
                      </a: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lipid-AmB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30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II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500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5986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 II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</a:tr>
              <a:tr h="210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AmB deoxycholat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30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I*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5986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CIII*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</a:tr>
              <a:tr h="177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Fluconazol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30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I **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5986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 III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</a:tr>
              <a:tr h="177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Voriconazol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30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AI ***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59861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ln>
                            <a:solidFill>
                              <a:srgbClr val="DC9494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BII </a:t>
                      </a:r>
                      <a:endParaRPr lang="en-US" sz="1600" b="0">
                        <a:ln>
                          <a:solidFill>
                            <a:srgbClr val="DC9494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</a:tr>
              <a:tr h="46329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* </a:t>
                      </a:r>
                      <a:r>
                        <a:rPr lang="en-GB" sz="1400" i="1" dirty="0">
                          <a:latin typeface="Times New Roman" pitchFamily="18" charset="0"/>
                          <a:cs typeface="Times New Roman" pitchFamily="18" charset="0"/>
                        </a:rPr>
                        <a:t>DIII </a:t>
                      </a:r>
                      <a:r>
                        <a:rPr lang="en-GB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x-none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kod </a:t>
                      </a:r>
                      <a:r>
                        <a:rPr lang="x-none" sz="1400" i="1" dirty="0">
                          <a:latin typeface="Times New Roman" pitchFamily="18" charset="0"/>
                          <a:cs typeface="Times New Roman" pitchFamily="18" charset="0"/>
                        </a:rPr>
                        <a:t>primene drugih nefrotoksičnih lekova i</a:t>
                      </a:r>
                      <a:r>
                        <a:rPr lang="en-GB" sz="1400" i="1" dirty="0">
                          <a:latin typeface="Times New Roman" pitchFamily="18" charset="0"/>
                          <a:cs typeface="Times New Roman" pitchFamily="18" charset="0"/>
                        </a:rPr>
                        <a:t> EIII </a:t>
                      </a:r>
                      <a:r>
                        <a:rPr lang="en-GB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x-none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kod </a:t>
                      </a:r>
                      <a:r>
                        <a:rPr lang="x-none" sz="1400" i="1" dirty="0">
                          <a:latin typeface="Times New Roman" pitchFamily="18" charset="0"/>
                          <a:cs typeface="Times New Roman" pitchFamily="18" charset="0"/>
                        </a:rPr>
                        <a:t>bubrežne insuficijencije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i="1" dirty="0">
                          <a:latin typeface="Times New Roman" pitchFamily="18" charset="0"/>
                          <a:cs typeface="Times New Roman" pitchFamily="18" charset="0"/>
                        </a:rPr>
                        <a:t>** N</a:t>
                      </a:r>
                      <a:r>
                        <a:rPr lang="x-none" sz="1400" i="1" dirty="0">
                          <a:latin typeface="Times New Roman" pitchFamily="18" charset="0"/>
                          <a:cs typeface="Times New Roman" pitchFamily="18" charset="0"/>
                        </a:rPr>
                        <a:t>e kod teških bolesnika ili kod bolesnika na prethodnoj profilaksi azolima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i="1" dirty="0">
                          <a:latin typeface="Times New Roman" pitchFamily="18" charset="0"/>
                          <a:cs typeface="Times New Roman" pitchFamily="18" charset="0"/>
                        </a:rPr>
                        <a:t>*** N</a:t>
                      </a:r>
                      <a:r>
                        <a:rPr lang="x-none" sz="1400" i="1" dirty="0">
                          <a:latin typeface="Times New Roman" pitchFamily="18" charset="0"/>
                          <a:cs typeface="Times New Roman" pitchFamily="18" charset="0"/>
                        </a:rPr>
                        <a:t>e kod bolesnika na prethodnoj profilaksi </a:t>
                      </a:r>
                      <a:r>
                        <a:rPr lang="x-none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azolima</a:t>
                      </a:r>
                      <a:endParaRPr lang="en-US" sz="1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C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C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D49C">
                            <a:alpha val="86000"/>
                          </a:srgbClr>
                        </a:gs>
                        <a:gs pos="100000">
                          <a:srgbClr val="FEE7F2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226300" y="5845175"/>
            <a:ext cx="1901825" cy="307975"/>
          </a:xfrm>
          <a:prstGeom prst="rect">
            <a:avLst/>
          </a:prstGeom>
          <a:solidFill>
            <a:srgbClr val="FFCC1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UPDATE ECIL-3 2009</a:t>
            </a:r>
          </a:p>
        </p:txBody>
      </p:sp>
    </p:spTree>
    <p:extLst>
      <p:ext uri="{BB962C8B-B14F-4D97-AF65-F5344CB8AC3E}">
        <p14:creationId xmlns:p14="http://schemas.microsoft.com/office/powerpoint/2010/main" xmlns="" val="344453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41988" name="Tijdelijke aanduiding voor inhoud 8"/>
          <p:cNvSpPr>
            <a:spLocks noGrp="1"/>
          </p:cNvSpPr>
          <p:nvPr>
            <p:ph idx="1"/>
          </p:nvPr>
        </p:nvSpPr>
        <p:spPr>
          <a:xfrm>
            <a:off x="467519" y="1714502"/>
            <a:ext cx="8371681" cy="4714894"/>
          </a:xfrm>
          <a:solidFill>
            <a:srgbClr val="E1F4FF"/>
          </a:solidFill>
          <a:ln w="38100">
            <a:solidFill>
              <a:srgbClr val="DC9494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fr-BE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Caspofungin</a:t>
            </a:r>
            <a:r>
              <a:rPr lang="fr-BE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BE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anidulafungin</a:t>
            </a:r>
            <a:r>
              <a:rPr lang="fr-BE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BE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micafungin</a:t>
            </a:r>
            <a:r>
              <a:rPr lang="fr-BE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BE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Ambisom</a:t>
            </a:r>
            <a:r>
              <a:rPr lang="fr-BE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, o</a:t>
            </a:r>
            <a:r>
              <a:rPr lang="en-US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stali</a:t>
            </a:r>
            <a:r>
              <a:rPr lang="fr-BE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lipid-AmB</a:t>
            </a:r>
            <a:endParaRPr lang="fr-BE" sz="1800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BE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B II </a:t>
            </a:r>
            <a:r>
              <a:rPr lang="en-US" sz="18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fr-BE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BE" sz="1800" b="1" i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fr-BE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fr-BE" sz="1800" b="1" i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glabrata</a:t>
            </a:r>
            <a:r>
              <a:rPr lang="fr-BE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BE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fr-BE" sz="1800" b="1" i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krusei</a:t>
            </a:r>
            <a:endParaRPr lang="fr-BE" sz="1800" b="1" i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fr-BE" sz="800" b="1" i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fr-BE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Voriconazol</a:t>
            </a:r>
            <a:endParaRPr lang="fr-BE" sz="1800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BE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 III </a:t>
            </a:r>
            <a:r>
              <a:rPr lang="en-US" sz="18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fr-BE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BE" sz="1800" b="1" i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fr-BE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fr-BE" sz="1800" b="1" i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glabrata</a:t>
            </a:r>
            <a:r>
              <a:rPr lang="fr-BE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BE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fr-BE" sz="1800" b="1" i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krusei</a:t>
            </a:r>
            <a:endParaRPr lang="fr-BE" sz="1800" b="1" i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fr-BE" sz="8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fr-BE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AmB</a:t>
            </a:r>
            <a:r>
              <a:rPr lang="fr-BE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deoxycholate</a:t>
            </a:r>
            <a:endParaRPr lang="fr-BE" sz="1800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BE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 III </a:t>
            </a:r>
            <a:r>
              <a:rPr lang="en-US" sz="18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fr-BE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BE" sz="1800" b="1" i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fr-BE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fr-BE" sz="1800" b="1" i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glabrata</a:t>
            </a:r>
            <a:r>
              <a:rPr lang="fr-BE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BE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fr-BE" sz="1800" b="1" i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krusei</a:t>
            </a:r>
            <a:r>
              <a:rPr lang="fr-BE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(D III-E III </a:t>
            </a:r>
            <a:r>
              <a:rPr lang="fr-BE" sz="1800" b="1" i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fr-BE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1800" b="1" i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nefrotoksi</a:t>
            </a:r>
            <a:r>
              <a:rPr lang="sr-Latn-CS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čnosti</a:t>
            </a:r>
            <a:r>
              <a:rPr lang="fr-BE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fr-BE" sz="8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fr-BE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Fluconazole</a:t>
            </a:r>
            <a:endParaRPr lang="fr-BE" sz="1800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BE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 III </a:t>
            </a:r>
            <a:r>
              <a:rPr lang="en-US" sz="18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fr-BE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BE" sz="1800" b="1" i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fr-BE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BE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D III </a:t>
            </a:r>
            <a:r>
              <a:rPr lang="fr-BE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BE" sz="1800" b="1" i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glabrata</a:t>
            </a:r>
            <a:r>
              <a:rPr lang="fr-BE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BE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E III </a:t>
            </a:r>
            <a:r>
              <a:rPr lang="fr-BE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BE" sz="1800" b="1" i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krusei</a:t>
            </a:r>
            <a:endParaRPr lang="fr-BE" sz="1800" b="1" i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fr-BE" sz="8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Trajanje</a:t>
            </a:r>
            <a:r>
              <a:rPr lang="en-US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najmanje</a:t>
            </a:r>
            <a:r>
              <a:rPr lang="en-US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dana</a:t>
            </a:r>
            <a:r>
              <a:rPr lang="en-US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posle</a:t>
            </a:r>
            <a:r>
              <a:rPr lang="en-US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poslednje</a:t>
            </a:r>
            <a:r>
              <a:rPr lang="en-US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pozitivne</a:t>
            </a:r>
            <a:r>
              <a:rPr lang="en-US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hemokulture</a:t>
            </a:r>
            <a:r>
              <a:rPr lang="en-US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nestanka</a:t>
            </a:r>
            <a:r>
              <a:rPr lang="en-US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znakova</a:t>
            </a:r>
            <a:r>
              <a:rPr lang="en-US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simtoma</a:t>
            </a:r>
            <a:r>
              <a:rPr lang="en-US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 (B III) </a:t>
            </a:r>
            <a:r>
              <a:rPr lang="en-US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izlaska</a:t>
            </a:r>
            <a:r>
              <a:rPr lang="en-US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neutropenije</a:t>
            </a:r>
            <a:r>
              <a:rPr lang="en-US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(C III)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4"/>
              </a:buBlip>
            </a:pPr>
            <a:endParaRPr lang="en-US" sz="800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sz="1800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ukljanjanje</a:t>
            </a:r>
            <a:r>
              <a:rPr lang="en-US" sz="1800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CVC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Ne-</a:t>
            </a:r>
            <a:r>
              <a:rPr lang="en-US" sz="18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hematološki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bolesnici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800" b="1" i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parapsilosis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: A II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Hematološki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bolesnici</a:t>
            </a:r>
            <a:r>
              <a:rPr lang="en-US" sz="18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B III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1219200" y="714356"/>
            <a:ext cx="7315200" cy="914400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i="1" dirty="0" err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Candidemija</a:t>
            </a:r>
            <a:r>
              <a:rPr lang="en-GB" sz="2800" b="1" i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err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GB" sz="2800" b="1" i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err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hematolo</a:t>
            </a:r>
            <a:r>
              <a:rPr lang="x-none" sz="2800" b="1" i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ških bolesnika </a:t>
            </a:r>
            <a:r>
              <a:rPr lang="x-none" sz="2800" b="1" i="1" u="sng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posle </a:t>
            </a:r>
            <a:r>
              <a:rPr lang="x-none" sz="2800" b="1" i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identifikacije soja</a:t>
            </a:r>
            <a:endParaRPr lang="en-GB" sz="2800" b="1" i="1" dirty="0">
              <a:solidFill>
                <a:srgbClr val="006C3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908800" y="5667375"/>
            <a:ext cx="1901825" cy="307975"/>
          </a:xfrm>
          <a:prstGeom prst="rect">
            <a:avLst/>
          </a:prstGeom>
          <a:solidFill>
            <a:srgbClr val="FFCC1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UPDATE ECIL-3 2009</a:t>
            </a:r>
          </a:p>
        </p:txBody>
      </p:sp>
    </p:spTree>
    <p:extLst>
      <p:ext uri="{BB962C8B-B14F-4D97-AF65-F5344CB8AC3E}">
        <p14:creationId xmlns:p14="http://schemas.microsoft.com/office/powerpoint/2010/main" xmlns="" val="1672054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9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9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9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9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98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98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686700" cy="631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sr-Latn-R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Umesto zaključka</a:t>
            </a:r>
            <a:endParaRPr lang="en-US" sz="32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02"/>
            <a:ext cx="8229600" cy="4197361"/>
          </a:xfrm>
          <a:solidFill>
            <a:srgbClr val="E1F4FF">
              <a:alpha val="50195"/>
            </a:srgbClr>
          </a:solidFill>
          <a:ln w="38100">
            <a:solidFill>
              <a:srgbClr val="EAC0C0"/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IGI su jedan od najčešćih uzroka morbiditeta i mortaliteta kod hematoloških bolesnika</a:t>
            </a:r>
          </a:p>
          <a:p>
            <a:pPr>
              <a:buFont typeface="Wingdings" pitchFamily="2" charset="2"/>
              <a:buChar char="v"/>
            </a:pP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Dijagnostika teška i često dugo traje</a:t>
            </a:r>
          </a:p>
          <a:p>
            <a:pPr>
              <a:buFont typeface="Wingdings" pitchFamily="2" charset="2"/>
              <a:buChar char="v"/>
            </a:pP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 se na vreme započeti antigljivična terapija tzv zlatni sati</a:t>
            </a:r>
          </a:p>
          <a:p>
            <a:pPr>
              <a:buFont typeface="Wingdings" pitchFamily="2" charset="2"/>
              <a:buChar char="v"/>
            </a:pP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Neophodnost timskog rada: epidemiologa, mikrobiologa, kliničkog farmakologa, infektologa, hematologa, pulmologa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iskusne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dobro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edukovane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medicnske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sestre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tehni</a:t>
            </a:r>
            <a:r>
              <a:rPr lang="sr-Latn-R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čara </a:t>
            </a: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 SNOVA</a:t>
            </a:r>
          </a:p>
          <a:p>
            <a:pPr>
              <a:buFont typeface="Wingdings" pitchFamily="2" charset="2"/>
              <a:buChar char="v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endParaRPr lang="en-US" sz="2400" b="1" i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42938" y="785794"/>
            <a:ext cx="8043862" cy="631844"/>
          </a:xfrm>
        </p:spPr>
        <p:txBody>
          <a:bodyPr/>
          <a:lstStyle/>
          <a:p>
            <a:pPr eaLnBrk="1" hangingPunct="1"/>
            <a:r>
              <a:rPr lang="sr-Latn-RS" sz="3600" b="1" i="1" dirty="0" smtClean="0">
                <a:solidFill>
                  <a:schemeClr val="tx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Hvala na pažnji!</a:t>
            </a:r>
            <a:endParaRPr lang="en-US" sz="3600" b="1" i="1" dirty="0" smtClean="0">
              <a:solidFill>
                <a:schemeClr val="tx2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pic>
        <p:nvPicPr>
          <p:cNvPr id="1028" name="Picture 4" descr="http://www.svet.rs/wp-content/uploads/2013/03/324046_29112010_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166" y="1412776"/>
            <a:ext cx="5696130" cy="46805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0125" y="785813"/>
            <a:ext cx="3214685" cy="631825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KVASNICE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4953000" y="714356"/>
            <a:ext cx="3657600" cy="714380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PLESNI</a:t>
            </a:r>
          </a:p>
        </p:txBody>
      </p:sp>
      <p:pic>
        <p:nvPicPr>
          <p:cNvPr id="11" name="Picture 2" descr="C:\Users\Ana\AppData\Local\Microsoft\Windows\Temporary Internet Files\Content.Outlook\4I0BTJCO\VA 2A.bmp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24" y="2214554"/>
            <a:ext cx="3357586" cy="3571900"/>
          </a:xfrm>
          <a:prstGeom prst="rect">
            <a:avLst/>
          </a:prstGeom>
          <a:noFill/>
          <a:ln w="38100">
            <a:solidFill>
              <a:srgbClr val="EAC0C0"/>
            </a:solidFill>
            <a:miter lim="800000"/>
            <a:headEnd/>
            <a:tailEnd/>
          </a:ln>
        </p:spPr>
      </p:pic>
      <p:pic>
        <p:nvPicPr>
          <p:cNvPr id="12" name="Picture 2" descr="C:\Users\Ana\AppData\Local\Microsoft\Windows\Temporary Internet Files\Content.Outlook\4I0BTJCO\VA 2A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143116"/>
            <a:ext cx="3886200" cy="3643338"/>
          </a:xfrm>
          <a:prstGeom prst="rect">
            <a:avLst/>
          </a:prstGeom>
          <a:noFill/>
          <a:ln w="38100">
            <a:solidFill>
              <a:srgbClr val="EAC0C0"/>
            </a:solidFill>
            <a:miter lim="800000"/>
            <a:headEnd/>
            <a:tailEnd/>
          </a:ln>
        </p:spPr>
      </p:pic>
      <p:sp>
        <p:nvSpPr>
          <p:cNvPr id="13" name="Round Diagonal Corner Rectangle 12"/>
          <p:cNvSpPr/>
          <p:nvPr/>
        </p:nvSpPr>
        <p:spPr>
          <a:xfrm>
            <a:off x="1214414" y="5857892"/>
            <a:ext cx="2786082" cy="500066"/>
          </a:xfrm>
          <a:prstGeom prst="round2DiagRect">
            <a:avLst>
              <a:gd name="adj1" fmla="val 39619"/>
              <a:gd name="adj2" fmla="val 0"/>
            </a:avLst>
          </a:prstGeom>
          <a:solidFill>
            <a:srgbClr val="F5DFDF"/>
          </a:solidFill>
          <a:ln w="38100">
            <a:solidFill>
              <a:srgbClr val="EAC0C0"/>
            </a:solidFill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>
              <a:defRPr/>
            </a:pPr>
            <a:r>
              <a:rPr lang="en-US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Candida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5198425" y="5929330"/>
            <a:ext cx="3516979" cy="42862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5DFDF"/>
          </a:solidFill>
          <a:ln w="38100">
            <a:solidFill>
              <a:srgbClr val="EAC0C0"/>
            </a:solidFill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>
              <a:defRPr/>
            </a:pPr>
            <a:r>
              <a:rPr lang="en-US" sz="2000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Aspergillus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0125" y="785813"/>
            <a:ext cx="7686675" cy="914995"/>
          </a:xfrm>
          <a:prstGeom prst="round2DiagRect">
            <a:avLst/>
          </a:prstGeom>
          <a:solidFill>
            <a:srgbClr val="F5DFDF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ts val="3360"/>
              </a:lnSpc>
              <a:defRPr/>
            </a:pPr>
            <a:r>
              <a:rPr lang="en-US" sz="28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+mj-lt"/>
                <a:cs typeface="Times New Roman" pitchFamily="18" charset="0"/>
              </a:rPr>
              <a:t>Candida </a:t>
            </a:r>
            <a:r>
              <a:rPr lang="en-US" sz="2800" b="1" i="1" dirty="0" err="1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+mj-lt"/>
                <a:cs typeface="Times New Roman" pitchFamily="18" charset="0"/>
              </a:rPr>
              <a:t>sepsa</a:t>
            </a:r>
            <a:r>
              <a:rPr lang="en-US" sz="28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+mj-lt"/>
                <a:cs typeface="Times New Roman" pitchFamily="18" charset="0"/>
              </a:rPr>
              <a:t/>
            </a:r>
            <a:br>
              <a:rPr lang="en-US" sz="28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2800" b="1" i="1" dirty="0" err="1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+mj-lt"/>
                <a:cs typeface="Times New Roman" pitchFamily="18" charset="0"/>
              </a:rPr>
              <a:t>četvrti</a:t>
            </a:r>
            <a:r>
              <a:rPr lang="en-US" sz="28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+mj-lt"/>
                <a:cs typeface="Times New Roman" pitchFamily="18" charset="0"/>
              </a:rPr>
              <a:t>uzročnik</a:t>
            </a:r>
            <a:r>
              <a:rPr lang="en-US" sz="28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+mj-lt"/>
                <a:cs typeface="Times New Roman" pitchFamily="18" charset="0"/>
              </a:rPr>
              <a:t>sepse</a:t>
            </a:r>
            <a:r>
              <a:rPr lang="en-US" sz="2800" b="1" i="1" dirty="0">
                <a:solidFill>
                  <a:srgbClr val="006C3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+mj-lt"/>
                <a:cs typeface="Times New Roman" pitchFamily="18" charset="0"/>
              </a:rPr>
              <a:t> / ICU (!!! CVK)</a:t>
            </a:r>
          </a:p>
        </p:txBody>
      </p:sp>
      <p:sp>
        <p:nvSpPr>
          <p:cNvPr id="10" name="Content Placeholder 9"/>
          <p:cNvSpPr>
            <a:spLocks noGrp="1" noChangeArrowheads="1"/>
          </p:cNvSpPr>
          <p:nvPr>
            <p:ph idx="1"/>
          </p:nvPr>
        </p:nvSpPr>
        <p:spPr bwMode="auto">
          <a:xfrm>
            <a:off x="251520" y="1772817"/>
            <a:ext cx="4499074" cy="4708981"/>
          </a:xfrm>
          <a:prstGeom prst="rect">
            <a:avLst/>
          </a:prstGeom>
          <a:solidFill>
            <a:srgbClr val="E1F2CE">
              <a:alpha val="50195"/>
            </a:srgbClr>
          </a:solidFill>
          <a:ln w="28575">
            <a:solidFill>
              <a:srgbClr val="EAC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11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298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98450" indent="-287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368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1282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739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219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lvl="1">
              <a:buFont typeface="Wingdings" panose="05000000000000000000" pitchFamily="2" charset="2"/>
              <a:buChar char="§"/>
            </a:pPr>
            <a:r>
              <a:rPr lang="en-US" altLang="en-US" sz="20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C.albicans</a:t>
            </a:r>
            <a:r>
              <a:rPr lang="en-US" altLang="en-US" sz="2000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altLang="en-US" sz="20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alt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en-US" altLang="en-US" sz="2000" b="1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1">
              <a:buFont typeface="Wingdings" panose="05000000000000000000" pitchFamily="2" charset="2"/>
              <a:buChar char="§"/>
            </a:pPr>
            <a:r>
              <a:rPr lang="en-US" alt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altLang="en-US" sz="2000" b="1" i="1" dirty="0" err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C.glabrata</a:t>
            </a:r>
            <a:endParaRPr lang="en-US" altLang="en-US" sz="2000" b="1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700" lvl="4" indent="0">
              <a:buNone/>
            </a:pPr>
            <a:r>
              <a:rPr lang="en-US" altLang="en-US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(R) </a:t>
            </a:r>
            <a:r>
              <a:rPr lang="en-US" altLang="en-US" b="1" dirty="0" err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AmB</a:t>
            </a:r>
            <a:r>
              <a:rPr lang="en-US" altLang="en-US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triazole</a:t>
            </a:r>
            <a:endParaRPr lang="en-US" altLang="en-US" b="1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buFont typeface="Wingdings" panose="05000000000000000000" pitchFamily="2" charset="2"/>
              <a:buChar char="§"/>
            </a:pPr>
            <a:endParaRPr lang="en-US" altLang="en-US" b="1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C.tropicalis</a:t>
            </a:r>
            <a:r>
              <a:rPr lang="en-US" altLang="en-US" b="1" i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b="1" i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err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težak</a:t>
            </a:r>
            <a:r>
              <a:rPr lang="en-US" altLang="en-US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klinički</a:t>
            </a:r>
            <a:r>
              <a:rPr lang="en-US" altLang="en-US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tok</a:t>
            </a:r>
            <a:endParaRPr lang="en-US" altLang="en-US" b="1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endParaRPr lang="en-US" altLang="en-US" b="1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b="1" i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C.krusei</a:t>
            </a:r>
            <a:endParaRPr lang="en-US" altLang="en-US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9850" lvl="2" indent="0">
              <a:buNone/>
            </a:pPr>
            <a:r>
              <a:rPr lang="en-US" alt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(R) </a:t>
            </a:r>
            <a:r>
              <a:rPr lang="en-US" alt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sz="20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Flukonazol</a:t>
            </a:r>
            <a:endParaRPr lang="en-US" altLang="en-US" sz="20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 altLang="en-US" sz="2000" b="1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C.lusitaniae</a:t>
            </a:r>
            <a:r>
              <a:rPr lang="en-US" altLang="en-US" b="1" i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i="1" dirty="0" err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C.guillermondii</a:t>
            </a:r>
            <a:endParaRPr lang="en-US" altLang="en-US" b="1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(R) </a:t>
            </a:r>
            <a:r>
              <a:rPr lang="en-US" altLang="en-US" b="1" dirty="0" err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AmB</a:t>
            </a:r>
            <a:endParaRPr lang="en-US" altLang="en-US" b="1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picture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916832"/>
            <a:ext cx="3365500" cy="4147418"/>
          </a:xfrm>
          <a:prstGeom prst="rect">
            <a:avLst/>
          </a:prstGeom>
          <a:solidFill>
            <a:srgbClr val="FFFFFF"/>
          </a:solidFill>
          <a:ln w="28575">
            <a:solidFill>
              <a:srgbClr val="EAC0C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42938" y="692696"/>
            <a:ext cx="8043862" cy="936104"/>
          </a:xfrm>
          <a:solidFill>
            <a:schemeClr val="bg1">
              <a:lumMod val="7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1" hangingPunct="1"/>
            <a:r>
              <a:rPr lang="sr-Latn-C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Invazivna gljivična infekcija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C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Invazivna kandidijaza </a:t>
            </a:r>
            <a:r>
              <a:rPr lang="sr-Latn-C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C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4"/>
            <a:ext cx="2627784" cy="38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02"/>
            <a:ext cx="8229600" cy="4197361"/>
          </a:xfrm>
          <a:solidFill>
            <a:srgbClr val="E1F4FF">
              <a:alpha val="50195"/>
            </a:srgbClr>
          </a:solidFill>
          <a:ln w="38100">
            <a:solidFill>
              <a:srgbClr val="EAC0C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IC- Raste incidenca infekcije Candidom albicans, ali  posebno C. non-albicans: C. glabrata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veći mortalite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parapsilosis, C. tropicalis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krusei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sr-Latn-C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sr-Latn-C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Posledica nekritične primene Fluconasola i drugih </a:t>
            </a:r>
            <a:r>
              <a:rPr lang="sr-Latn-C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azola</a:t>
            </a:r>
            <a:endParaRPr lang="en-US" alt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sr-Latn-C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sr-Latn-C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Najčešće stečen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C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endogen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C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infekcij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 bolesnikovog GIT-a ili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porekla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mukokutan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flor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Latn-C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sr-Latn-C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sr-Latn-C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Smrtnost od IC i do 60%</a:t>
            </a:r>
          </a:p>
          <a:p>
            <a:pPr marL="0" indent="0" algn="ctr" eaLnBrk="1" hangingPunct="1">
              <a:buNone/>
            </a:pPr>
            <a:endParaRPr lang="en-US" sz="2400" b="1" i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00100" y="764704"/>
            <a:ext cx="7686700" cy="652934"/>
          </a:xfrm>
          <a:solidFill>
            <a:schemeClr val="bg1">
              <a:lumMod val="7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1" hangingPunct="1"/>
            <a:r>
              <a:rPr lang="sr-Latn-CS" alt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CS" alt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CS" alt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Diseminovana </a:t>
            </a:r>
            <a:r>
              <a:rPr lang="sr-Latn-C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kandidijaza</a:t>
            </a:r>
            <a:br>
              <a:rPr lang="sr-Latn-C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pic>
        <p:nvPicPr>
          <p:cNvPr id="9" name="Picture 4" descr="02 - WeilerAM and liver function Nizza 200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405" y="1556792"/>
            <a:ext cx="82296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94928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Hepatosplenična kandidijaza, N Engl J Med, 2007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5589240"/>
            <a:ext cx="8030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PATOGENEZA: embolizacija malih k.s., stvaranje mikroapscesa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686700" cy="915014"/>
          </a:xfrm>
          <a:solidFill>
            <a:schemeClr val="bg1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1" hangingPunct="1"/>
            <a:r>
              <a:rPr lang="sr-Latn-C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Diseminovana kandidijaza</a:t>
            </a:r>
            <a:br>
              <a:rPr lang="sr-Latn-C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C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(crvene papule bez eshare i nekroze)</a:t>
            </a:r>
            <a:endParaRPr lang="en-US" sz="28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/>
          <a:srcRect l="9334" t="12695" r="58272" b="77539"/>
          <a:stretch>
            <a:fillRect/>
          </a:stretch>
        </p:blipFill>
        <p:spPr bwMode="auto">
          <a:xfrm>
            <a:off x="0" y="214313"/>
            <a:ext cx="307180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42938" y="6500813"/>
            <a:ext cx="82153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“DIJAGNOZA GLJIVIČNIH INFEKCIJA – OD UZORKA DO REZULTATA”, Crowne Plaza BEOGRAD, 13.03.2015.</a:t>
            </a:r>
          </a:p>
        </p:txBody>
      </p:sp>
      <p:pic>
        <p:nvPicPr>
          <p:cNvPr id="9" name="Picture 5" descr="Crvene papule u diseminovanoj kandidijaz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45398"/>
            <a:ext cx="5112568" cy="296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6021288"/>
            <a:ext cx="4335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altLang="en-US" dirty="0"/>
              <a:t>Mays et al. Am J Clin Dermatology, 2006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271</TotalTime>
  <Words>3209</Words>
  <Application>Microsoft Office PowerPoint</Application>
  <PresentationFormat>On-screen Show (4:3)</PresentationFormat>
  <Paragraphs>503</Paragraphs>
  <Slides>47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Invazivne gljivične infekcije  (IGI odraslih)</vt:lpstr>
      <vt:lpstr>Važna pitanja </vt:lpstr>
      <vt:lpstr> Mortalitet kod gljivičnih infekcija </vt:lpstr>
      <vt:lpstr>Mikrobiologija identifikuje mnogo sojeva različitih gljivica...</vt:lpstr>
      <vt:lpstr>KVASNICE</vt:lpstr>
      <vt:lpstr>Candida sepsa četvrti uzročnik sepse / ICU (!!! CVK)</vt:lpstr>
      <vt:lpstr>Invazivna gljivična infekcija- Invazivna kandidijaza  (IC)</vt:lpstr>
      <vt:lpstr> Diseminovana kandidijaza </vt:lpstr>
      <vt:lpstr>Diseminovana kandidijaza (crvene papule bez eshare i nekroze)</vt:lpstr>
      <vt:lpstr>Invazivne plesni</vt:lpstr>
      <vt:lpstr>Aspergillus (180 vrsta)</vt:lpstr>
      <vt:lpstr> Invazivna aspergiloza (IA) </vt:lpstr>
      <vt:lpstr>Patogeneza Zygomycose (IZ)</vt:lpstr>
      <vt:lpstr>Dijagnostika IZ</vt:lpstr>
      <vt:lpstr>Klinički oblici Zygomycosa</vt:lpstr>
      <vt:lpstr>Radiografska i CT dijagnostika IZ</vt:lpstr>
      <vt:lpstr>Cryptococcus</vt:lpstr>
      <vt:lpstr>Metode laboratorijske dijagnoze IGI</vt:lpstr>
      <vt:lpstr>IA pluća</vt:lpstr>
      <vt:lpstr>Dijagnostikovanje IGI</vt:lpstr>
      <vt:lpstr> </vt:lpstr>
      <vt:lpstr>Idealni antigljivični lek bi trebalo da ima... </vt:lpstr>
      <vt:lpstr>Antigljivični lekovi....</vt:lpstr>
      <vt:lpstr>Slide 24</vt:lpstr>
      <vt:lpstr>Mehanizmi delovanja antimikotika</vt:lpstr>
      <vt:lpstr>Slide 26</vt:lpstr>
      <vt:lpstr>AMFOTERICIN B- I</vt:lpstr>
      <vt:lpstr>AMFOTERICIN B- II</vt:lpstr>
      <vt:lpstr>AMFOTERICIN B- III </vt:lpstr>
      <vt:lpstr>AZOLI (Imidazoli i Triazoli)</vt:lpstr>
      <vt:lpstr> FLUKONAZOL- I </vt:lpstr>
      <vt:lpstr>ITRAKONAZOL- I</vt:lpstr>
      <vt:lpstr>VORIKONAZOL</vt:lpstr>
      <vt:lpstr>EHINOKANDINI- KASPOFUNGIN- I</vt:lpstr>
      <vt:lpstr>KASPOFUNGIN- II</vt:lpstr>
      <vt:lpstr>Slide 36</vt:lpstr>
      <vt:lpstr>Kada primeniti profilaksu IGI?</vt:lpstr>
      <vt:lpstr>Vodič za primarnu antigljivičnu profilaksu kod hematoloških bolesnika:  summary of the ECIL 3-2009 Update</vt:lpstr>
      <vt:lpstr>Empirijska terapija: definicija</vt:lpstr>
      <vt:lpstr>Slide 40</vt:lpstr>
      <vt:lpstr>Pre-emptive Antifungal Therapy (ECIL3)</vt:lpstr>
      <vt:lpstr>Slide 42</vt:lpstr>
      <vt:lpstr>Slide 43</vt:lpstr>
      <vt:lpstr>Slide 44</vt:lpstr>
      <vt:lpstr>Slide 45</vt:lpstr>
      <vt:lpstr>Umesto zaključka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Korisnik</dc:creator>
  <cp:lastModifiedBy>Korisnik</cp:lastModifiedBy>
  <cp:revision>50</cp:revision>
  <dcterms:created xsi:type="dcterms:W3CDTF">2015-02-11T08:42:39Z</dcterms:created>
  <dcterms:modified xsi:type="dcterms:W3CDTF">2015-03-13T04:50:56Z</dcterms:modified>
</cp:coreProperties>
</file>